
<file path=[Content_Types].xml><?xml version="1.0" encoding="utf-8"?>
<Types xmlns="http://schemas.openxmlformats.org/package/2006/content-types">
  <Override PartName="/ppt/slides/slide6.xml" ContentType="application/vnd.openxmlformats-officedocument.presentationml.slide+xml"/>
  <Override PartName="/ppt/slides/slide29.xml" ContentType="application/vnd.openxmlformats-officedocument.presentationml.slide+xml"/>
  <Override PartName="/ppt/slides/slide38.xml" ContentType="application/vnd.openxmlformats-officedocument.presentationml.slide+xml"/>
  <Override PartName="/ppt/slides/slide47.xml" ContentType="application/vnd.openxmlformats-officedocument.presentationml.slide+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s/slide27.xml" ContentType="application/vnd.openxmlformats-officedocument.presentationml.slide+xml"/>
  <Override PartName="/ppt/slides/slide36.xml" ContentType="application/vnd.openxmlformats-officedocument.presentationml.slide+xml"/>
  <Override PartName="/ppt/slides/slide45.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theme/theme3.xml" ContentType="application/vnd.openxmlformats-officedocument.theme+xml"/>
  <Override PartName="/ppt/slides/slide2.xml" ContentType="application/vnd.openxmlformats-officedocument.presentationml.slide+xml"/>
  <Override PartName="/ppt/slides/slide16.xml" ContentType="application/vnd.openxmlformats-officedocument.presentationml.slide+xml"/>
  <Override PartName="/ppt/slides/slide25.xml" ContentType="application/vnd.openxmlformats-officedocument.presentationml.slide+xml"/>
  <Override PartName="/ppt/slides/slide34.xml" ContentType="application/vnd.openxmlformats-officedocument.presentationml.slide+xml"/>
  <Override PartName="/ppt/slides/slide43.xml" ContentType="application/vnd.openxmlformats-officedocument.presentationml.slide+xml"/>
  <Override PartName="/ppt/slides/slide52.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Default Extension="rels" ContentType="application/vnd.openxmlformats-package.relationships+xml"/>
  <Default Extension="xml" ContentType="application/xml"/>
  <Override PartName="/ppt/slides/slide14.xml" ContentType="application/vnd.openxmlformats-officedocument.presentationml.slide+xml"/>
  <Override PartName="/ppt/slides/slide23.xml" ContentType="application/vnd.openxmlformats-officedocument.presentationml.slide+xml"/>
  <Override PartName="/ppt/slides/slide32.xml" ContentType="application/vnd.openxmlformats-officedocument.presentationml.slide+xml"/>
  <Override PartName="/ppt/slides/slide41.xml" ContentType="application/vnd.openxmlformats-officedocument.presentationml.slide+xml"/>
  <Override PartName="/ppt/slides/slide50.xml" ContentType="application/vnd.openxmlformats-officedocument.presentationml.slide+xml"/>
  <Override PartName="/ppt/notesMasters/notesMaster1.xml" ContentType="application/vnd.openxmlformats-officedocument.presentationml.notesMaster+xml"/>
  <Override PartName="/ppt/slides/slide10.xml" ContentType="application/vnd.openxmlformats-officedocument.presentationml.slide+xml"/>
  <Override PartName="/ppt/slides/slide12.xml" ContentType="application/vnd.openxmlformats-officedocument.presentationml.slide+xml"/>
  <Override PartName="/ppt/slides/slide21.xml" ContentType="application/vnd.openxmlformats-officedocument.presentationml.slide+xml"/>
  <Override PartName="/ppt/slides/slide3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docProps/custom.xml" ContentType="application/vnd.openxmlformats-officedocument.custom-properties+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49.xml" ContentType="application/vnd.openxmlformats-officedocument.presentationml.slide+xml"/>
  <Override PartName="/ppt/handoutMasters/handoutMaster1.xml" ContentType="application/vnd.openxmlformats-officedocument.presentationml.handoutMaster+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s/slide39.xml" ContentType="application/vnd.openxmlformats-officedocument.presentationml.slide+xml"/>
  <Override PartName="/ppt/slides/slide48.xml" ContentType="application/vnd.openxmlformats-officedocument.presentationml.slide+xml"/>
  <Override PartName="/ppt/slideLayouts/slideLayout7.xml" ContentType="application/vnd.openxmlformats-officedocument.presentationml.slideLayout+xml"/>
  <Default Extension="png" ContentType="image/png"/>
  <Default Extension="bin" ContentType="application/vnd.openxmlformats-officedocument.oleObject"/>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slides/slide37.xml" ContentType="application/vnd.openxmlformats-officedocument.presentationml.slide+xml"/>
  <Override PartName="/ppt/slides/slide46.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s/slide33.xml" ContentType="application/vnd.openxmlformats-officedocument.presentationml.slide+xml"/>
  <Override PartName="/ppt/slides/slide35.xml" ContentType="application/vnd.openxmlformats-officedocument.presentationml.slide+xml"/>
  <Override PartName="/ppt/slides/slide44.xml" ContentType="application/vnd.openxmlformats-officedocument.presentationml.slide+xml"/>
  <Override PartName="/ppt/slideLayouts/slideLayout3.xml" ContentType="application/vnd.openxmlformats-officedocument.presentationml.slideLayout+xml"/>
  <Default Extension="jpeg" ContentType="image/jpeg"/>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s/slide31.xml" ContentType="application/vnd.openxmlformats-officedocument.presentationml.slide+xml"/>
  <Override PartName="/ppt/slides/slide42.xml" ContentType="application/vnd.openxmlformats-officedocument.presentationml.slide+xml"/>
  <Override PartName="/ppt/slides/slide51.xml" ContentType="application/vnd.openxmlformats-officedocument.presentationml.slide+xml"/>
  <Override PartName="/ppt/slideLayouts/slideLayout1.xml" ContentType="application/vnd.openxmlformats-officedocument.presentationml.slideLayout+xml"/>
  <Override PartName="/docProps/app.xml" ContentType="application/vnd.openxmlformats-officedocument.extended-properties+xml"/>
  <Override PartName="/ppt/slides/slide11.xml" ContentType="application/vnd.openxmlformats-officedocument.presentationml.slide+xml"/>
  <Override PartName="/ppt/slides/slide20.xml" ContentType="application/vnd.openxmlformats-officedocument.presentationml.slide+xml"/>
  <Override PartName="/ppt/slides/slide40.xml" ContentType="application/vnd.openxmlformats-officedocument.presentationml.slide+xml"/>
  <Override PartName="/ppt/slideLayouts/slideLayout10.xml" ContentType="application/vnd.openxmlformats-officedocument.presentationml.slideLayout+xml"/>
  <Default Extension="vml" ContentType="application/vnd.openxmlformats-officedocument.vmlDrawing"/>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notesMasterIdLst>
    <p:notesMasterId r:id="rId54"/>
  </p:notesMasterIdLst>
  <p:handoutMasterIdLst>
    <p:handoutMasterId r:id="rId55"/>
  </p:handoutMasterIdLst>
  <p:sldIdLst>
    <p:sldId id="256" r:id="rId2"/>
    <p:sldId id="324" r:id="rId3"/>
    <p:sldId id="268" r:id="rId4"/>
    <p:sldId id="270" r:id="rId5"/>
    <p:sldId id="269" r:id="rId6"/>
    <p:sldId id="410" r:id="rId7"/>
    <p:sldId id="411" r:id="rId8"/>
    <p:sldId id="412" r:id="rId9"/>
    <p:sldId id="271" r:id="rId10"/>
    <p:sldId id="339" r:id="rId11"/>
    <p:sldId id="274" r:id="rId12"/>
    <p:sldId id="272" r:id="rId13"/>
    <p:sldId id="273" r:id="rId14"/>
    <p:sldId id="340" r:id="rId15"/>
    <p:sldId id="275" r:id="rId16"/>
    <p:sldId id="341" r:id="rId17"/>
    <p:sldId id="342" r:id="rId18"/>
    <p:sldId id="276" r:id="rId19"/>
    <p:sldId id="277" r:id="rId20"/>
    <p:sldId id="343" r:id="rId21"/>
    <p:sldId id="344" r:id="rId22"/>
    <p:sldId id="278" r:id="rId23"/>
    <p:sldId id="279" r:id="rId24"/>
    <p:sldId id="345" r:id="rId25"/>
    <p:sldId id="346" r:id="rId26"/>
    <p:sldId id="280" r:id="rId27"/>
    <p:sldId id="281" r:id="rId28"/>
    <p:sldId id="282" r:id="rId29"/>
    <p:sldId id="283" r:id="rId30"/>
    <p:sldId id="347" r:id="rId31"/>
    <p:sldId id="284" r:id="rId32"/>
    <p:sldId id="348" r:id="rId33"/>
    <p:sldId id="285" r:id="rId34"/>
    <p:sldId id="349" r:id="rId35"/>
    <p:sldId id="350" r:id="rId36"/>
    <p:sldId id="286" r:id="rId37"/>
    <p:sldId id="351" r:id="rId38"/>
    <p:sldId id="287" r:id="rId39"/>
    <p:sldId id="288" r:id="rId40"/>
    <p:sldId id="289" r:id="rId41"/>
    <p:sldId id="304" r:id="rId42"/>
    <p:sldId id="407" r:id="rId43"/>
    <p:sldId id="408" r:id="rId44"/>
    <p:sldId id="258" r:id="rId45"/>
    <p:sldId id="259" r:id="rId46"/>
    <p:sldId id="260" r:id="rId47"/>
    <p:sldId id="261" r:id="rId48"/>
    <p:sldId id="262" r:id="rId49"/>
    <p:sldId id="263" r:id="rId50"/>
    <p:sldId id="264" r:id="rId51"/>
    <p:sldId id="265" r:id="rId52"/>
    <p:sldId id="266" r:id="rId53"/>
  </p:sldIdLst>
  <p:sldSz cx="9144000" cy="6858000" type="screen4x3"/>
  <p:notesSz cx="6858000" cy="9144000"/>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xmlns="">
          <a:srgbClr val="FF0000"/>
        </p14:laserClr>
      </p:ext>
      <p:ext uri="{2FDB2607-1784-4EEB-B798-7EB5836EED8A}">
        <p14:showMediaCtrls xmlns:p14="http://schemas.microsoft.com/office/powerpoint/2010/main" xmlns="" val="1"/>
      </p:ext>
    </p:extLst>
  </p:showPr>
  <p:extLst>
    <p:ext uri="{E76CE94A-603C-4142-B9EB-6D1370010A27}">
      <p14:discardImageEditData xmlns:p14="http://schemas.microsoft.com/office/powerpoint/2010/main" xmlns="" val="0"/>
    </p:ext>
    <p:ext uri="{D31A062A-798A-4329-ABDD-BBA856620510}">
      <p14:defaultImageDpi xmlns:p14="http://schemas.microsoft.com/office/powerpoint/2010/main" xmlns="" val="220"/>
    </p:ext>
  </p:extLst>
</p:presentationPr>
</file>

<file path=ppt/tableStyles.xml><?xml version="1.0" encoding="utf-8"?>
<a:tblStyleLst xmlns:a="http://schemas.openxmlformats.org/drawingml/2006/main" def="{5C22544A-7EE6-4342-B048-85BDC9FD1C3A}">
  <a:tblStyle styleId="{5C22544A-7EE6-4342-B048-85BDC9FD1C3A}" styleName="中度样式 2 - 强调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BC89EF96-8CEA-46FF-86C4-4CE0E7609802}" styleName="浅色样式 3 - 强调 1">
    <a:wholeTbl>
      <a:tcTxStyle>
        <a:fontRef idx="minor">
          <a:scrgbClr r="0" g="0" b="0"/>
        </a:fontRef>
        <a:schemeClr val="tx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w="12700" cmpd="sng">
              <a:solidFill>
                <a:schemeClr val="accent1"/>
              </a:solidFill>
            </a:ln>
          </a:insideV>
        </a:tcBdr>
        <a:fill>
          <a:noFill/>
        </a:fill>
      </a:tcStyle>
    </a:wholeTbl>
    <a:band1H>
      <a:tcStyle>
        <a:tcBdr/>
        <a:fill>
          <a:solidFill>
            <a:schemeClr val="accent1">
              <a:alpha val="20000"/>
            </a:schemeClr>
          </a:solidFill>
        </a:fill>
      </a:tcStyle>
    </a:band1H>
    <a:band1V>
      <a:tcStyle>
        <a:tcBdr/>
        <a:fill>
          <a:solidFill>
            <a:schemeClr val="accent1">
              <a:alpha val="20000"/>
            </a:schemeClr>
          </a:solidFill>
        </a:fill>
      </a:tcStyle>
    </a:band1V>
    <a:lastCol>
      <a:tcTxStyle b="on"/>
      <a:tcStyle>
        <a:tcBdr/>
      </a:tcStyle>
    </a:lastCol>
    <a:firstCol>
      <a:tcTxStyle b="on"/>
      <a:tcStyle>
        <a:tcBdr/>
      </a:tcStyle>
    </a:firstCol>
    <a:lastRow>
      <a:tcTxStyle b="on"/>
      <a:tcStyle>
        <a:tcBdr>
          <a:top>
            <a:ln w="50800" cmpd="dbl">
              <a:solidFill>
                <a:schemeClr val="accent1"/>
              </a:solidFill>
            </a:ln>
          </a:top>
        </a:tcBdr>
        <a:fill>
          <a:noFill/>
        </a:fill>
      </a:tcStyle>
    </a:lastRow>
    <a:firstRow>
      <a:tcTxStyle b="on"/>
      <a:tcStyle>
        <a:tcBdr>
          <a:bottom>
            <a:ln w="25400" cmpd="sng">
              <a:solidFill>
                <a:schemeClr val="accent1"/>
              </a:solidFill>
            </a:ln>
          </a:bottom>
        </a:tcBdr>
        <a:fill>
          <a:noFill/>
        </a:fill>
      </a:tcStyle>
    </a:firstRow>
  </a:tblStyle>
  <a:tblStyle styleId="{3B4B98B0-60AC-42C2-AFA5-B58CD77FA1E5}" styleName="浅色样式 1 - 强调 1">
    <a:wholeTbl>
      <a:tcTxStyle>
        <a:fontRef idx="minor">
          <a:scrgbClr r="0" g="0" b="0"/>
        </a:fontRef>
        <a:schemeClr val="tx1"/>
      </a:tcTxStyle>
      <a:tcStyle>
        <a:tcBdr>
          <a:left>
            <a:ln>
              <a:noFill/>
            </a:ln>
          </a:left>
          <a:right>
            <a:ln>
              <a:noFill/>
            </a:ln>
          </a:right>
          <a:top>
            <a:ln w="12700" cmpd="sng">
              <a:solidFill>
                <a:schemeClr val="accent1"/>
              </a:solidFill>
            </a:ln>
          </a:top>
          <a:bottom>
            <a:ln w="12700" cmpd="sng">
              <a:solidFill>
                <a:schemeClr val="accent1"/>
              </a:solidFill>
            </a:ln>
          </a:bottom>
          <a:insideH>
            <a:ln>
              <a:noFill/>
            </a:ln>
          </a:insideH>
          <a:insideV>
            <a:ln>
              <a:noFill/>
            </a:ln>
          </a:insideV>
        </a:tcBdr>
        <a:fill>
          <a:noFill/>
        </a:fill>
      </a:tcStyle>
    </a:wholeTbl>
    <a:band1H>
      <a:tcStyle>
        <a:tcBdr/>
        <a:fill>
          <a:solidFill>
            <a:schemeClr val="accent1">
              <a:alpha val="20000"/>
            </a:schemeClr>
          </a:solidFill>
        </a:fill>
      </a:tcStyle>
    </a:band1H>
    <a:band2H>
      <a:tcStyle>
        <a:tcBdr/>
      </a:tcStyle>
    </a:band2H>
    <a:band1V>
      <a:tcStyle>
        <a:tcBdr/>
        <a:fill>
          <a:solidFill>
            <a:schemeClr val="accent1">
              <a:alpha val="20000"/>
            </a:schemeClr>
          </a:solidFill>
        </a:fill>
      </a:tcStyle>
    </a:band1V>
    <a:lastCol>
      <a:tcTxStyle b="on"/>
      <a:tcStyle>
        <a:tcBdr/>
      </a:tcStyle>
    </a:lastCol>
    <a:firstCol>
      <a:tcTxStyle b="on"/>
      <a:tcStyle>
        <a:tcBdr/>
      </a:tcStyle>
    </a:firstCol>
    <a:lastRow>
      <a:tcTxStyle b="on"/>
      <a:tcStyle>
        <a:tcBdr>
          <a:top>
            <a:ln w="12700" cmpd="sng">
              <a:solidFill>
                <a:schemeClr val="accent1"/>
              </a:solidFill>
            </a:ln>
          </a:top>
        </a:tcBdr>
        <a:fill>
          <a:noFill/>
        </a:fill>
      </a:tcStyle>
    </a:lastRow>
    <a:firstRow>
      <a:tcTxStyle b="on"/>
      <a:tcStyle>
        <a:tcBdr>
          <a:bottom>
            <a:ln w="12700" cmpd="sng">
              <a:solidFill>
                <a:schemeClr val="accent1"/>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8566" autoAdjust="0"/>
    <p:restoredTop sz="93002" autoAdjust="0"/>
  </p:normalViewPr>
  <p:slideViewPr>
    <p:cSldViewPr>
      <p:cViewPr>
        <p:scale>
          <a:sx n="70" d="100"/>
          <a:sy n="70" d="100"/>
        </p:scale>
        <p:origin x="-2814" y="-864"/>
      </p:cViewPr>
      <p:guideLst>
        <p:guide orient="horz" pos="2190"/>
        <p:guide pos="2894"/>
      </p:guideLst>
    </p:cSldViewPr>
  </p:slideViewPr>
  <p:notesTextViewPr>
    <p:cViewPr>
      <p:scale>
        <a:sx n="100" d="100"/>
        <a:sy n="100" d="100"/>
      </p:scale>
      <p:origin x="0" y="0"/>
    </p:cViewPr>
  </p:notesTextViewPr>
  <p:gridSpacing cx="73736200" cy="7373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handoutMaster" Target="handoutMasters/handoutMaster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54"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presProps" Target="presProps.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s>
</file>

<file path=ppt/drawings/_rels/vmlDrawing1.vml.rels><?xml version="1.0" encoding="UTF-8" standalone="yes"?>
<Relationships xmlns="http://schemas.openxmlformats.org/package/2006/relationships"><Relationship Id="rId1" Type="http://schemas.openxmlformats.org/officeDocument/2006/relationships/image" Target="../media/image4.png"/></Relationships>
</file>

<file path=ppt/drawings/_rels/vmlDrawing2.vml.rels><?xml version="1.0" encoding="UTF-8" standalone="yes"?>
<Relationships xmlns="http://schemas.openxmlformats.org/package/2006/relationships"><Relationship Id="rId1" Type="http://schemas.openxmlformats.org/officeDocument/2006/relationships/image" Target="../media/image5.png"/></Relationships>
</file>

<file path=ppt/drawings/_rels/vmlDrawing3.vml.rels><?xml version="1.0" encoding="UTF-8" standalone="yes"?>
<Relationships xmlns="http://schemas.openxmlformats.org/package/2006/relationships"><Relationship Id="rId1" Type="http://schemas.openxmlformats.org/officeDocument/2006/relationships/image" Target="../media/image6.png"/></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0F9B84EA-7D68-4D60-9CB1-D50884785D1C}" type="datetimeFigureOut">
              <a:rPr lang="zh-CN" altLang="en-US" smtClean="0"/>
              <a:pPr/>
              <a:t>2017/7/10</a:t>
            </a:fld>
            <a:endParaRPr lang="zh-CN" altLang="en-US"/>
          </a:p>
        </p:txBody>
      </p:sp>
      <p:sp>
        <p:nvSpPr>
          <p:cNvPr id="4" name="页脚占位符 3"/>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5" name="灯片编号占位符 4"/>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8D4E0FC9-F1F8-4FAE-9988-3BA365CFD46F}" type="slidenum">
              <a:rPr lang="zh-CN" altLang="en-US" smtClean="0"/>
              <a:pPr/>
              <a:t>‹#›</a:t>
            </a:fld>
            <a:endParaRPr lang="zh-CN" altLang="en-US"/>
          </a:p>
        </p:txBody>
      </p:sp>
    </p:spTree>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D2A48B96-639E-45A3-A0BA-2464DFDB1FAA}" type="datetimeFigureOut">
              <a:rPr lang="zh-CN" altLang="en-US" smtClean="0"/>
              <a:pPr/>
              <a:t>2017/7/10</a:t>
            </a:fld>
            <a:endParaRPr lang="zh-CN" altLang="en-US"/>
          </a:p>
        </p:txBody>
      </p:sp>
      <p:sp>
        <p:nvSpPr>
          <p:cNvPr id="4" name="幻灯片图像占位符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A6837353-30EB-4A48-80EB-173D804AEFBD}" type="slidenum">
              <a:rPr lang="zh-CN" altLang="en-US" smtClean="0"/>
              <a:pPr/>
              <a:t>‹#›</a:t>
            </a:fld>
            <a:endParaRPr lang="zh-CN" alt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685800" y="2130426"/>
            <a:ext cx="7772400" cy="1470025"/>
          </a:xfrm>
        </p:spPr>
        <p:txBody>
          <a:bodyPr/>
          <a:lstStyle/>
          <a:p>
            <a:r>
              <a:rPr lang="zh-CN" altLang="en-US" smtClean="0"/>
              <a:t>单击此处编辑母版标题样式</a:t>
            </a:r>
            <a:endParaRPr lang="zh-CN" altLang="en-US"/>
          </a:p>
        </p:txBody>
      </p:sp>
      <p:sp>
        <p:nvSpPr>
          <p:cNvPr id="3" name="副标题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zh-CN" altLang="en-US" smtClean="0"/>
              <a:t>单击此处编辑母版副标题样式</a:t>
            </a:r>
            <a:endParaRPr lang="zh-CN" altLang="en-US"/>
          </a:p>
        </p:txBody>
      </p:sp>
      <p:sp>
        <p:nvSpPr>
          <p:cNvPr id="4" name="日期占位符 3"/>
          <p:cNvSpPr>
            <a:spLocks noGrp="1"/>
          </p:cNvSpPr>
          <p:nvPr>
            <p:ph type="dt" sz="half" idx="10"/>
          </p:nvPr>
        </p:nvSpPr>
        <p:spPr/>
        <p:txBody>
          <a:bodyPr/>
          <a:lstStyle/>
          <a:p>
            <a:fld id="{530820CF-B880-4189-942D-D702A7CBA730}" type="datetimeFigureOut">
              <a:rPr lang="zh-CN" altLang="en-US" smtClean="0"/>
              <a:pPr/>
              <a:t>2017/7/10</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0C913308-F349-4B6D-A68A-DD1791B4A57B}" type="slidenum">
              <a:rPr lang="zh-CN" altLang="en-US" smtClean="0"/>
              <a:pPr/>
              <a:t>‹#›</a:t>
            </a:fld>
            <a:endParaRPr lang="zh-CN" alt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idx="1"/>
          </p:nvPr>
        </p:nvSpPr>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fld id="{530820CF-B880-4189-942D-D702A7CBA730}" type="datetimeFigureOut">
              <a:rPr lang="zh-CN" altLang="en-US" smtClean="0"/>
              <a:pPr/>
              <a:t>2017/7/10</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0C913308-F349-4B6D-A68A-DD1791B4A57B}" type="slidenum">
              <a:rPr lang="zh-CN" altLang="en-US" smtClean="0"/>
              <a:pPr/>
              <a:t>‹#›</a:t>
            </a:fld>
            <a:endParaRPr lang="zh-CN" alt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722313" y="4406901"/>
            <a:ext cx="7772400" cy="1362075"/>
          </a:xfrm>
        </p:spPr>
        <p:txBody>
          <a:bodyPr anchor="t"/>
          <a:lstStyle>
            <a:lvl1pPr algn="l">
              <a:defRPr sz="4000" b="1" cap="all"/>
            </a:lvl1p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zh-CN" altLang="en-US" smtClean="0"/>
              <a:t>单击此处编辑母版文本样式</a:t>
            </a:r>
          </a:p>
        </p:txBody>
      </p:sp>
      <p:sp>
        <p:nvSpPr>
          <p:cNvPr id="4" name="日期占位符 3"/>
          <p:cNvSpPr>
            <a:spLocks noGrp="1"/>
          </p:cNvSpPr>
          <p:nvPr>
            <p:ph type="dt" sz="half" idx="10"/>
          </p:nvPr>
        </p:nvSpPr>
        <p:spPr/>
        <p:txBody>
          <a:bodyPr/>
          <a:lstStyle/>
          <a:p>
            <a:fld id="{530820CF-B880-4189-942D-D702A7CBA730}" type="datetimeFigureOut">
              <a:rPr lang="zh-CN" altLang="en-US" smtClean="0"/>
              <a:pPr/>
              <a:t>2017/7/10</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0C913308-F349-4B6D-A68A-DD1791B4A57B}" type="slidenum">
              <a:rPr lang="zh-CN" altLang="en-US" smtClean="0"/>
              <a:pPr/>
              <a:t>‹#›</a:t>
            </a:fld>
            <a:endParaRPr lang="zh-CN" alt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sz="half" idx="1"/>
          </p:nvPr>
        </p:nvSpPr>
        <p:spPr>
          <a:xfrm>
            <a:off x="457200" y="1600201"/>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内容占位符 3"/>
          <p:cNvSpPr>
            <a:spLocks noGrp="1"/>
          </p:cNvSpPr>
          <p:nvPr>
            <p:ph sz="half" idx="2"/>
          </p:nvPr>
        </p:nvSpPr>
        <p:spPr>
          <a:xfrm>
            <a:off x="4648200" y="1600201"/>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5" name="日期占位符 4"/>
          <p:cNvSpPr>
            <a:spLocks noGrp="1"/>
          </p:cNvSpPr>
          <p:nvPr>
            <p:ph type="dt" sz="half" idx="10"/>
          </p:nvPr>
        </p:nvSpPr>
        <p:spPr/>
        <p:txBody>
          <a:bodyPr/>
          <a:lstStyle/>
          <a:p>
            <a:fld id="{530820CF-B880-4189-942D-D702A7CBA730}" type="datetimeFigureOut">
              <a:rPr lang="zh-CN" altLang="en-US" smtClean="0"/>
              <a:pPr/>
              <a:t>2017/7/10</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0C913308-F349-4B6D-A68A-DD1791B4A57B}" type="slidenum">
              <a:rPr lang="zh-CN" altLang="en-US" smtClean="0"/>
              <a:pPr/>
              <a:t>‹#›</a:t>
            </a:fld>
            <a:endParaRPr lang="zh-CN" alt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lvl1pPr>
              <a:defRPr/>
            </a:lvl1p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457200" y="1535113"/>
            <a:ext cx="4040188" cy="639763"/>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p>
        </p:txBody>
      </p:sp>
      <p:sp>
        <p:nvSpPr>
          <p:cNvPr id="4" name="内容占位符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5" name="文本占位符 4"/>
          <p:cNvSpPr>
            <a:spLocks noGrp="1"/>
          </p:cNvSpPr>
          <p:nvPr>
            <p:ph type="body" sz="quarter" idx="3"/>
          </p:nvPr>
        </p:nvSpPr>
        <p:spPr>
          <a:xfrm>
            <a:off x="4645027" y="1535113"/>
            <a:ext cx="4041775" cy="639763"/>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p>
        </p:txBody>
      </p:sp>
      <p:sp>
        <p:nvSpPr>
          <p:cNvPr id="6" name="内容占位符 5"/>
          <p:cNvSpPr>
            <a:spLocks noGrp="1"/>
          </p:cNvSpPr>
          <p:nvPr>
            <p:ph sz="quarter" idx="4"/>
          </p:nvPr>
        </p:nvSpPr>
        <p:spPr>
          <a:xfrm>
            <a:off x="4645027"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7" name="日期占位符 6"/>
          <p:cNvSpPr>
            <a:spLocks noGrp="1"/>
          </p:cNvSpPr>
          <p:nvPr>
            <p:ph type="dt" sz="half" idx="10"/>
          </p:nvPr>
        </p:nvSpPr>
        <p:spPr/>
        <p:txBody>
          <a:bodyPr/>
          <a:lstStyle/>
          <a:p>
            <a:fld id="{530820CF-B880-4189-942D-D702A7CBA730}" type="datetimeFigureOut">
              <a:rPr lang="zh-CN" altLang="en-US" smtClean="0"/>
              <a:pPr/>
              <a:t>2017/7/10</a:t>
            </a:fld>
            <a:endParaRPr lang="zh-CN" altLang="en-US"/>
          </a:p>
        </p:txBody>
      </p:sp>
      <p:sp>
        <p:nvSpPr>
          <p:cNvPr id="8" name="页脚占位符 7"/>
          <p:cNvSpPr>
            <a:spLocks noGrp="1"/>
          </p:cNvSpPr>
          <p:nvPr>
            <p:ph type="ftr" sz="quarter" idx="11"/>
          </p:nvPr>
        </p:nvSpPr>
        <p:spPr/>
        <p:txBody>
          <a:bodyPr/>
          <a:lstStyle/>
          <a:p>
            <a:endParaRPr lang="zh-CN" altLang="en-US"/>
          </a:p>
        </p:txBody>
      </p:sp>
      <p:sp>
        <p:nvSpPr>
          <p:cNvPr id="9" name="灯片编号占位符 8"/>
          <p:cNvSpPr>
            <a:spLocks noGrp="1"/>
          </p:cNvSpPr>
          <p:nvPr>
            <p:ph type="sldNum" sz="quarter" idx="12"/>
          </p:nvPr>
        </p:nvSpPr>
        <p:spPr/>
        <p:txBody>
          <a:bodyPr/>
          <a:lstStyle/>
          <a:p>
            <a:fld id="{0C913308-F349-4B6D-A68A-DD1791B4A57B}" type="slidenum">
              <a:rPr lang="zh-CN" altLang="en-US" smtClean="0"/>
              <a:pPr/>
              <a:t>‹#›</a:t>
            </a:fld>
            <a:endParaRPr lang="zh-CN" alt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日期占位符 2"/>
          <p:cNvSpPr>
            <a:spLocks noGrp="1"/>
          </p:cNvSpPr>
          <p:nvPr>
            <p:ph type="dt" sz="half" idx="10"/>
          </p:nvPr>
        </p:nvSpPr>
        <p:spPr/>
        <p:txBody>
          <a:bodyPr/>
          <a:lstStyle/>
          <a:p>
            <a:fld id="{530820CF-B880-4189-942D-D702A7CBA730}" type="datetimeFigureOut">
              <a:rPr lang="zh-CN" altLang="en-US" smtClean="0"/>
              <a:pPr/>
              <a:t>2017/7/10</a:t>
            </a:fld>
            <a:endParaRPr lang="zh-CN" altLang="en-US"/>
          </a:p>
        </p:txBody>
      </p:sp>
      <p:sp>
        <p:nvSpPr>
          <p:cNvPr id="4" name="页脚占位符 3"/>
          <p:cNvSpPr>
            <a:spLocks noGrp="1"/>
          </p:cNvSpPr>
          <p:nvPr>
            <p:ph type="ftr" sz="quarter" idx="11"/>
          </p:nvPr>
        </p:nvSpPr>
        <p:spPr/>
        <p:txBody>
          <a:bodyPr/>
          <a:lstStyle/>
          <a:p>
            <a:endParaRPr lang="zh-CN" altLang="en-US"/>
          </a:p>
        </p:txBody>
      </p:sp>
      <p:sp>
        <p:nvSpPr>
          <p:cNvPr id="5" name="灯片编号占位符 4"/>
          <p:cNvSpPr>
            <a:spLocks noGrp="1"/>
          </p:cNvSpPr>
          <p:nvPr>
            <p:ph type="sldNum" sz="quarter" idx="12"/>
          </p:nvPr>
        </p:nvSpPr>
        <p:spPr/>
        <p:txBody>
          <a:bodyPr/>
          <a:lstStyle/>
          <a:p>
            <a:fld id="{0C913308-F349-4B6D-A68A-DD1791B4A57B}" type="slidenum">
              <a:rPr lang="zh-CN" altLang="en-US" smtClean="0"/>
              <a:pPr/>
              <a:t>‹#›</a:t>
            </a:fld>
            <a:endParaRPr lang="zh-CN" alt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530820CF-B880-4189-942D-D702A7CBA730}" type="datetimeFigureOut">
              <a:rPr lang="zh-CN" altLang="en-US" smtClean="0"/>
              <a:pPr/>
              <a:t>2017/7/10</a:t>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0C913308-F349-4B6D-A68A-DD1791B4A57B}" type="slidenum">
              <a:rPr lang="zh-CN" altLang="en-US" smtClean="0"/>
              <a:pPr/>
              <a:t>‹#›</a:t>
            </a:fld>
            <a:endParaRPr lang="zh-CN" alt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457202" y="273049"/>
            <a:ext cx="3008313" cy="1162051"/>
          </a:xfrm>
        </p:spPr>
        <p:txBody>
          <a:bodyPr anchor="b"/>
          <a:lstStyle>
            <a:lvl1pPr algn="l">
              <a:defRPr sz="2000" b="1"/>
            </a:lvl1pPr>
          </a:lstStyle>
          <a:p>
            <a:r>
              <a:rPr lang="zh-CN" altLang="en-US" smtClean="0"/>
              <a:t>单击此处编辑母版标题样式</a:t>
            </a:r>
            <a:endParaRPr lang="zh-CN" altLang="en-US"/>
          </a:p>
        </p:txBody>
      </p:sp>
      <p:sp>
        <p:nvSpPr>
          <p:cNvPr id="3" name="内容占位符 2"/>
          <p:cNvSpPr>
            <a:spLocks noGrp="1"/>
          </p:cNvSpPr>
          <p:nvPr>
            <p:ph idx="1"/>
          </p:nvPr>
        </p:nvSpPr>
        <p:spPr>
          <a:xfrm>
            <a:off x="3575050" y="273052"/>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文本占位符 3"/>
          <p:cNvSpPr>
            <a:spLocks noGrp="1"/>
          </p:cNvSpPr>
          <p:nvPr>
            <p:ph type="body" sz="half" idx="2"/>
          </p:nvPr>
        </p:nvSpPr>
        <p:spPr>
          <a:xfrm>
            <a:off x="457202" y="1435102"/>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smtClean="0"/>
              <a:t>单击此处编辑母版文本样式</a:t>
            </a:r>
          </a:p>
        </p:txBody>
      </p:sp>
      <p:sp>
        <p:nvSpPr>
          <p:cNvPr id="5" name="日期占位符 4"/>
          <p:cNvSpPr>
            <a:spLocks noGrp="1"/>
          </p:cNvSpPr>
          <p:nvPr>
            <p:ph type="dt" sz="half" idx="10"/>
          </p:nvPr>
        </p:nvSpPr>
        <p:spPr/>
        <p:txBody>
          <a:bodyPr/>
          <a:lstStyle/>
          <a:p>
            <a:fld id="{530820CF-B880-4189-942D-D702A7CBA730}" type="datetimeFigureOut">
              <a:rPr lang="zh-CN" altLang="en-US" smtClean="0"/>
              <a:pPr/>
              <a:t>2017/7/10</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0C913308-F349-4B6D-A68A-DD1791B4A57B}" type="slidenum">
              <a:rPr lang="zh-CN" altLang="en-US" smtClean="0"/>
              <a:pPr/>
              <a:t>‹#›</a:t>
            </a:fld>
            <a:endParaRPr lang="zh-CN" alt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1792288" y="4800600"/>
            <a:ext cx="5486400" cy="566739"/>
          </a:xfrm>
        </p:spPr>
        <p:txBody>
          <a:bodyPr anchor="b"/>
          <a:lstStyle>
            <a:lvl1pPr algn="l">
              <a:defRPr sz="2000" b="1"/>
            </a:lvl1pPr>
          </a:lstStyle>
          <a:p>
            <a:r>
              <a:rPr lang="zh-CN" altLang="en-US" smtClean="0"/>
              <a:t>单击此处编辑母版标题样式</a:t>
            </a:r>
            <a:endParaRPr lang="zh-CN" altLang="en-US"/>
          </a:p>
        </p:txBody>
      </p:sp>
      <p:sp>
        <p:nvSpPr>
          <p:cNvPr id="3" name="图片占位符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zh-CN" altLang="en-US"/>
          </a:p>
        </p:txBody>
      </p:sp>
      <p:sp>
        <p:nvSpPr>
          <p:cNvPr id="4" name="文本占位符 3"/>
          <p:cNvSpPr>
            <a:spLocks noGrp="1"/>
          </p:cNvSpPr>
          <p:nvPr>
            <p:ph type="body" sz="half" idx="2"/>
          </p:nvPr>
        </p:nvSpPr>
        <p:spPr>
          <a:xfrm>
            <a:off x="1792288" y="5367338"/>
            <a:ext cx="5486400" cy="8048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smtClean="0"/>
              <a:t>单击此处编辑母版文本样式</a:t>
            </a:r>
          </a:p>
        </p:txBody>
      </p:sp>
      <p:sp>
        <p:nvSpPr>
          <p:cNvPr id="5" name="日期占位符 4"/>
          <p:cNvSpPr>
            <a:spLocks noGrp="1"/>
          </p:cNvSpPr>
          <p:nvPr>
            <p:ph type="dt" sz="half" idx="10"/>
          </p:nvPr>
        </p:nvSpPr>
        <p:spPr/>
        <p:txBody>
          <a:bodyPr/>
          <a:lstStyle/>
          <a:p>
            <a:fld id="{530820CF-B880-4189-942D-D702A7CBA730}" type="datetimeFigureOut">
              <a:rPr lang="zh-CN" altLang="en-US" smtClean="0"/>
              <a:pPr/>
              <a:t>2017/7/10</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0C913308-F349-4B6D-A68A-DD1791B4A57B}" type="slidenum">
              <a:rPr lang="zh-CN" altLang="en-US" smtClean="0"/>
              <a:pPr/>
              <a:t>‹#›</a:t>
            </a:fld>
            <a:endParaRPr lang="zh-CN" alt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p:txBody>
          <a:bodyPr vert="eaVert"/>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fld id="{530820CF-B880-4189-942D-D702A7CBA730}" type="datetimeFigureOut">
              <a:rPr lang="zh-CN" altLang="en-US" smtClean="0"/>
              <a:pPr/>
              <a:t>2017/7/10</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0C913308-F349-4B6D-A68A-DD1791B4A57B}" type="slidenum">
              <a:rPr lang="zh-CN" altLang="en-US" smtClean="0"/>
              <a:pPr/>
              <a:t>‹#›</a:t>
            </a:fld>
            <a:endParaRPr lang="zh-CN" alt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垂直排列标题与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6629400" y="274639"/>
            <a:ext cx="2057400" cy="5851525"/>
          </a:xfrm>
        </p:spPr>
        <p:txBody>
          <a:bodyPr vert="eaVert"/>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a:xfrm>
            <a:off x="457200" y="274639"/>
            <a:ext cx="6019800" cy="5851525"/>
          </a:xfrm>
        </p:spPr>
        <p:txBody>
          <a:bodyPr vert="eaVert"/>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fld id="{530820CF-B880-4189-942D-D702A7CBA730}" type="datetimeFigureOut">
              <a:rPr lang="zh-CN" altLang="en-US" smtClean="0"/>
              <a:pPr/>
              <a:t>2017/7/10</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0C913308-F349-4B6D-A68A-DD1791B4A57B}" type="slidenum">
              <a:rPr lang="zh-CN" altLang="en-US" smtClean="0"/>
              <a:pPr/>
              <a:t>‹#›</a:t>
            </a:fld>
            <a:endParaRPr lang="zh-CN" alt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标题占位符 1"/>
          <p:cNvSpPr>
            <a:spLocks noGrp="1"/>
          </p:cNvSpPr>
          <p:nvPr>
            <p:ph type="title"/>
          </p:nvPr>
        </p:nvSpPr>
        <p:spPr>
          <a:xfrm>
            <a:off x="457200" y="274637"/>
            <a:ext cx="8229600" cy="1143000"/>
          </a:xfrm>
          <a:prstGeom prst="rect">
            <a:avLst/>
          </a:prstGeom>
        </p:spPr>
        <p:txBody>
          <a:bodyPr vert="horz" lIns="91440" tIns="45720" rIns="91440" bIns="45720" rtlCol="0" anchor="ctr">
            <a:normAutofit/>
          </a:body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457200" y="1600201"/>
            <a:ext cx="8229600" cy="4525963"/>
          </a:xfrm>
          <a:prstGeom prst="rect">
            <a:avLst/>
          </a:prstGeom>
        </p:spPr>
        <p:txBody>
          <a:bodyPr vert="horz" lIns="91440" tIns="45720" rIns="91440" bIns="45720" rtlCol="0">
            <a:normAutofit/>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2"/>
          </p:nvPr>
        </p:nvSpPr>
        <p:spPr>
          <a:xfrm>
            <a:off x="457200" y="6356351"/>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30820CF-B880-4189-942D-D702A7CBA730}" type="datetimeFigureOut">
              <a:rPr lang="zh-CN" altLang="en-US" smtClean="0"/>
              <a:pPr/>
              <a:t>2017/7/10</a:t>
            </a:fld>
            <a:endParaRPr lang="zh-CN" altLang="en-US"/>
          </a:p>
        </p:txBody>
      </p:sp>
      <p:sp>
        <p:nvSpPr>
          <p:cNvPr id="5" name="页脚占位符 4"/>
          <p:cNvSpPr>
            <a:spLocks noGrp="1"/>
          </p:cNvSpPr>
          <p:nvPr>
            <p:ph type="ftr" sz="quarter" idx="3"/>
          </p:nvPr>
        </p:nvSpPr>
        <p:spPr>
          <a:xfrm>
            <a:off x="3124200" y="6356351"/>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zh-CN" altLang="en-US"/>
          </a:p>
        </p:txBody>
      </p:sp>
      <p:sp>
        <p:nvSpPr>
          <p:cNvPr id="6" name="灯片编号占位符 5"/>
          <p:cNvSpPr>
            <a:spLocks noGrp="1"/>
          </p:cNvSpPr>
          <p:nvPr>
            <p:ph type="sldNum" sz="quarter" idx="4"/>
          </p:nvPr>
        </p:nvSpPr>
        <p:spPr>
          <a:xfrm>
            <a:off x="6553200" y="6356351"/>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0C913308-F349-4B6D-A68A-DD1791B4A57B}" type="slidenum">
              <a:rPr lang="zh-CN" altLang="en-US" smtClean="0"/>
              <a:pPr/>
              <a:t>‹#›</a:t>
            </a:fld>
            <a:endParaRPr lang="zh-CN" alt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oleObject" Target="../embeddings/oleObject1.bin"/><Relationship Id="rId2" Type="http://schemas.openxmlformats.org/officeDocument/2006/relationships/slideLayout" Target="../slideLayouts/slideLayout2.xml"/><Relationship Id="rId1" Type="http://schemas.openxmlformats.org/officeDocument/2006/relationships/vmlDrawing" Target="../drawings/vmlDrawing1.vml"/></Relationships>
</file>

<file path=ppt/slides/_rels/slide7.xml.rels><?xml version="1.0" encoding="UTF-8" standalone="yes"?>
<Relationships xmlns="http://schemas.openxmlformats.org/package/2006/relationships"><Relationship Id="rId3" Type="http://schemas.openxmlformats.org/officeDocument/2006/relationships/oleObject" Target="../embeddings/oleObject2.bin"/><Relationship Id="rId2" Type="http://schemas.openxmlformats.org/officeDocument/2006/relationships/slideLayout" Target="../slideLayouts/slideLayout2.xml"/><Relationship Id="rId1" Type="http://schemas.openxmlformats.org/officeDocument/2006/relationships/vmlDrawing" Target="../drawings/vmlDrawing2.vml"/></Relationships>
</file>

<file path=ppt/slides/_rels/slide8.xml.rels><?xml version="1.0" encoding="UTF-8" standalone="yes"?>
<Relationships xmlns="http://schemas.openxmlformats.org/package/2006/relationships"><Relationship Id="rId3" Type="http://schemas.openxmlformats.org/officeDocument/2006/relationships/oleObject" Target="../embeddings/oleObject3.bin"/><Relationship Id="rId2" Type="http://schemas.openxmlformats.org/officeDocument/2006/relationships/slideLayout" Target="../slideLayouts/slideLayout2.xml"/><Relationship Id="rId1" Type="http://schemas.openxmlformats.org/officeDocument/2006/relationships/vmlDrawing" Target="../drawings/vmlDrawing3.v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slide" Target="slide41.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7.xml"/></Relationships>
</file>

<file path=ppt/slides/_rels/slide45.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1.xml"/></Relationships>
</file>

<file path=ppt/slides/_rels/slide46.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image" Target="NULL"/><Relationship Id="rId1" Type="http://schemas.openxmlformats.org/officeDocument/2006/relationships/slideLayout" Target="../slideLayouts/slideLayout1.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8.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1.xml"/></Relationships>
</file>

<file path=ppt/slides/_rels/slide49.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1.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1.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1.xml"/></Relationships>
</file>

<file path=ppt/slides/_rels/slide52.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ctrTitle"/>
          </p:nvPr>
        </p:nvSpPr>
        <p:spPr/>
        <p:txBody>
          <a:bodyPr/>
          <a:lstStyle/>
          <a:p>
            <a:endParaRPr lang="zh-CN" altLang="en-US" dirty="0"/>
          </a:p>
        </p:txBody>
      </p:sp>
      <p:sp>
        <p:nvSpPr>
          <p:cNvPr id="3" name="副标题 2"/>
          <p:cNvSpPr>
            <a:spLocks noGrp="1"/>
          </p:cNvSpPr>
          <p:nvPr>
            <p:ph type="subTitle" idx="1"/>
          </p:nvPr>
        </p:nvSpPr>
        <p:spPr/>
        <p:txBody>
          <a:bodyPr/>
          <a:lstStyle/>
          <a:p>
            <a:endParaRPr lang="zh-CN" altLang="en-US"/>
          </a:p>
        </p:txBody>
      </p:sp>
      <p:pic>
        <p:nvPicPr>
          <p:cNvPr id="4" name="Picture 2" descr="D:\工作\进行中项目\金道\金道PPT\金道PPt模版文件空白-01.jpg"/>
          <p:cNvPicPr>
            <a:picLocks noChangeAspect="1" noChangeArrowheads="1"/>
          </p:cNvPicPr>
          <p:nvPr/>
        </p:nvPicPr>
        <p:blipFill>
          <a:blip r:embed="rId2" cstate="print"/>
          <a:srcRect/>
          <a:stretch>
            <a:fillRect/>
          </a:stretch>
        </p:blipFill>
        <p:spPr bwMode="auto">
          <a:xfrm>
            <a:off x="0" y="0"/>
            <a:ext cx="9142413" cy="6858000"/>
          </a:xfrm>
          <a:prstGeom prst="rect">
            <a:avLst/>
          </a:prstGeom>
          <a:noFill/>
          <a:ln w="9525" cmpd="sng">
            <a:noFill/>
            <a:miter lim="800000"/>
            <a:headEnd/>
            <a:tailEnd/>
          </a:ln>
        </p:spPr>
      </p:pic>
      <p:pic>
        <p:nvPicPr>
          <p:cNvPr id="6" name="Picture 8" descr="C:\Documents and Settings\Administrator\桌面\未标题-4-01.png"/>
          <p:cNvPicPr>
            <a:picLocks noChangeAspect="1" noChangeArrowheads="1"/>
          </p:cNvPicPr>
          <p:nvPr/>
        </p:nvPicPr>
        <p:blipFill>
          <a:blip r:embed="rId3" cstate="print"/>
          <a:srcRect l="30153" t="27396" r="30153" b="58574"/>
          <a:stretch>
            <a:fillRect/>
          </a:stretch>
        </p:blipFill>
        <p:spPr bwMode="auto">
          <a:xfrm>
            <a:off x="6235702" y="4887914"/>
            <a:ext cx="2606675" cy="1303337"/>
          </a:xfrm>
          <a:prstGeom prst="rect">
            <a:avLst/>
          </a:prstGeom>
          <a:noFill/>
          <a:ln w="9525" cmpd="sng">
            <a:noFill/>
            <a:miter lim="800000"/>
            <a:headEnd/>
            <a:tailEnd/>
          </a:ln>
        </p:spPr>
      </p:pic>
      <p:sp>
        <p:nvSpPr>
          <p:cNvPr id="7" name="TextBox 11"/>
          <p:cNvSpPr>
            <a:spLocks noChangeArrowheads="1"/>
          </p:cNvSpPr>
          <p:nvPr/>
        </p:nvSpPr>
        <p:spPr bwMode="auto">
          <a:xfrm>
            <a:off x="827584" y="3501008"/>
            <a:ext cx="6692376" cy="1041311"/>
          </a:xfrm>
          <a:prstGeom prst="rect">
            <a:avLst/>
          </a:prstGeom>
          <a:noFill/>
          <a:ln w="9525" cmpd="sng">
            <a:noFill/>
            <a:miter lim="800000"/>
          </a:ln>
        </p:spPr>
        <p:txBody>
          <a:bodyPr wrap="square">
            <a:spAutoFit/>
          </a:bodyPr>
          <a:lstStyle/>
          <a:p>
            <a:pPr>
              <a:lnSpc>
                <a:spcPts val="3700"/>
              </a:lnSpc>
            </a:pPr>
            <a:r>
              <a:rPr lang="zh-CN" altLang="en-US" sz="2800" b="1" dirty="0">
                <a:solidFill>
                  <a:schemeClr val="bg1"/>
                </a:solidFill>
                <a:latin typeface="宋体" panose="02010600030101010101" pitchFamily="2" charset="-122"/>
                <a:sym typeface="宋体" panose="02010600030101010101" pitchFamily="2" charset="-122"/>
              </a:rPr>
              <a:t>浙江金道律师事务所 </a:t>
            </a:r>
            <a:endParaRPr lang="en-US" sz="2800" b="1" dirty="0">
              <a:solidFill>
                <a:schemeClr val="bg1"/>
              </a:solidFill>
              <a:latin typeface="宋体" panose="02010600030101010101" pitchFamily="2" charset="-122"/>
              <a:sym typeface="宋体" panose="02010600030101010101" pitchFamily="2" charset="-122"/>
            </a:endParaRPr>
          </a:p>
          <a:p>
            <a:pPr>
              <a:lnSpc>
                <a:spcPts val="3700"/>
              </a:lnSpc>
            </a:pPr>
            <a:r>
              <a:rPr lang="zh-CN" altLang="en-US" sz="2800" b="1" dirty="0" smtClean="0">
                <a:solidFill>
                  <a:schemeClr val="bg1"/>
                </a:solidFill>
                <a:latin typeface="宋体" panose="02010600030101010101" pitchFamily="2" charset="-122"/>
                <a:sym typeface="宋体" panose="02010600030101010101" pitchFamily="2" charset="-122"/>
              </a:rPr>
              <a:t>崔海燕律师 管理合伙人</a:t>
            </a:r>
            <a:endParaRPr lang="zh-CN" altLang="en-US" sz="2800" dirty="0"/>
          </a:p>
        </p:txBody>
      </p:sp>
      <p:sp>
        <p:nvSpPr>
          <p:cNvPr id="8" name="TextBox 12"/>
          <p:cNvSpPr>
            <a:spLocks noChangeArrowheads="1"/>
          </p:cNvSpPr>
          <p:nvPr/>
        </p:nvSpPr>
        <p:spPr bwMode="auto">
          <a:xfrm>
            <a:off x="285720" y="1556792"/>
            <a:ext cx="8643998" cy="1296702"/>
          </a:xfrm>
          <a:prstGeom prst="rect">
            <a:avLst/>
          </a:prstGeom>
          <a:noFill/>
          <a:ln w="9525" cmpd="sng">
            <a:noFill/>
            <a:miter lim="800000"/>
          </a:ln>
        </p:spPr>
        <p:txBody>
          <a:bodyPr wrap="square">
            <a:spAutoFit/>
          </a:bodyPr>
          <a:lstStyle/>
          <a:p>
            <a:pPr algn="ctr">
              <a:lnSpc>
                <a:spcPts val="5000"/>
              </a:lnSpc>
            </a:pPr>
            <a:r>
              <a:rPr lang="zh-CN" altLang="en-US" sz="3800" b="1" dirty="0" smtClean="0">
                <a:solidFill>
                  <a:schemeClr val="bg1"/>
                </a:solidFill>
                <a:latin typeface="宋体" panose="02010600030101010101" pitchFamily="2" charset="-122"/>
                <a:sym typeface="宋体" panose="02010600030101010101" pitchFamily="2" charset="-122"/>
              </a:rPr>
              <a:t>“一带一路”宏观法律风险分析</a:t>
            </a:r>
            <a:endParaRPr lang="en-US" altLang="zh-CN" sz="3800" b="1" dirty="0" smtClean="0">
              <a:solidFill>
                <a:schemeClr val="bg1"/>
              </a:solidFill>
              <a:latin typeface="宋体" panose="02010600030101010101" pitchFamily="2" charset="-122"/>
              <a:sym typeface="宋体" panose="02010600030101010101" pitchFamily="2" charset="-122"/>
            </a:endParaRPr>
          </a:p>
          <a:p>
            <a:pPr algn="ctr">
              <a:lnSpc>
                <a:spcPts val="5000"/>
              </a:lnSpc>
            </a:pPr>
            <a:r>
              <a:rPr lang="en-US" altLang="zh-CN" sz="3800" b="1" dirty="0" smtClean="0">
                <a:solidFill>
                  <a:schemeClr val="bg1"/>
                </a:solidFill>
                <a:latin typeface="宋体" panose="02010600030101010101" pitchFamily="2" charset="-122"/>
                <a:sym typeface="宋体" panose="02010600030101010101" pitchFamily="2" charset="-122"/>
              </a:rPr>
              <a:t>        </a:t>
            </a:r>
            <a:r>
              <a:rPr lang="zh-CN" altLang="en-US" sz="3800" b="1" dirty="0" smtClean="0">
                <a:solidFill>
                  <a:schemeClr val="bg1"/>
                </a:solidFill>
                <a:latin typeface="宋体" panose="02010600030101010101" pitchFamily="2" charset="-122"/>
                <a:sym typeface="宋体" panose="02010600030101010101" pitchFamily="2" charset="-122"/>
              </a:rPr>
              <a:t>及中国律师的作用发挥</a:t>
            </a: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文本框 2"/>
          <p:cNvSpPr txBox="1"/>
          <p:nvPr/>
        </p:nvSpPr>
        <p:spPr>
          <a:xfrm>
            <a:off x="585470" y="1139825"/>
            <a:ext cx="7961630" cy="5646420"/>
          </a:xfrm>
          <a:prstGeom prst="rect">
            <a:avLst/>
          </a:prstGeom>
          <a:noFill/>
        </p:spPr>
        <p:txBody>
          <a:bodyPr wrap="square" rtlCol="0">
            <a:spAutoFit/>
          </a:bodyPr>
          <a:lstStyle/>
          <a:p>
            <a:pPr marL="342900" indent="-342900">
              <a:buClr>
                <a:schemeClr val="accent6">
                  <a:lumMod val="75000"/>
                </a:schemeClr>
              </a:buClr>
              <a:buFont typeface="Wingdings" panose="05000000000000000000" pitchFamily="2" charset="2"/>
              <a:buChar char="l"/>
            </a:pPr>
            <a:r>
              <a:rPr lang="en-US" altLang="zh-CN" sz="1900" dirty="0" smtClean="0"/>
              <a:t>2013</a:t>
            </a:r>
            <a:r>
              <a:rPr lang="zh-CN" altLang="zh-CN" sz="1900" dirty="0"/>
              <a:t>年</a:t>
            </a:r>
            <a:r>
              <a:rPr lang="en-US" altLang="zh-CN" sz="1900" dirty="0"/>
              <a:t>9</a:t>
            </a:r>
            <a:r>
              <a:rPr lang="zh-CN" altLang="zh-CN" sz="1900" dirty="0"/>
              <a:t>月</a:t>
            </a:r>
            <a:r>
              <a:rPr lang="en-US" altLang="zh-CN" sz="1900" dirty="0"/>
              <a:t>7</a:t>
            </a:r>
            <a:r>
              <a:rPr lang="zh-CN" altLang="zh-CN" sz="1900" dirty="0"/>
              <a:t>日，国家主席习近平在哈萨克斯坦纳扎尔巴耶夫大学发表演讲，倡议用创新的合作模式，共同建设</a:t>
            </a:r>
            <a:r>
              <a:rPr lang="en-US" altLang="zh-CN" sz="1900" dirty="0"/>
              <a:t>“</a:t>
            </a:r>
            <a:r>
              <a:rPr lang="zh-CN" altLang="zh-CN" sz="1900" dirty="0"/>
              <a:t>丝绸之路经济带</a:t>
            </a:r>
            <a:r>
              <a:rPr lang="en-US" altLang="zh-CN" sz="1900" dirty="0"/>
              <a:t>”</a:t>
            </a:r>
            <a:r>
              <a:rPr lang="zh-CN" altLang="zh-CN" sz="1900" dirty="0" smtClean="0"/>
              <a:t>。</a:t>
            </a:r>
            <a:endParaRPr lang="en-US" altLang="zh-CN" sz="1900" dirty="0" smtClean="0"/>
          </a:p>
          <a:p>
            <a:pPr marL="342900" indent="-342900">
              <a:buClr>
                <a:schemeClr val="accent6">
                  <a:lumMod val="75000"/>
                </a:schemeClr>
              </a:buClr>
              <a:buFont typeface="Wingdings" panose="05000000000000000000" pitchFamily="2" charset="2"/>
              <a:buChar char="l"/>
            </a:pPr>
            <a:endParaRPr lang="zh-CN" altLang="zh-CN" sz="1900" dirty="0"/>
          </a:p>
          <a:p>
            <a:pPr marL="342900" indent="-342900">
              <a:buClr>
                <a:schemeClr val="accent6">
                  <a:lumMod val="75000"/>
                </a:schemeClr>
              </a:buClr>
              <a:buFont typeface="Wingdings" panose="05000000000000000000" pitchFamily="2" charset="2"/>
              <a:buChar char="l"/>
            </a:pPr>
            <a:r>
              <a:rPr lang="en-US" altLang="zh-CN" sz="1900" dirty="0"/>
              <a:t>2013</a:t>
            </a:r>
            <a:r>
              <a:rPr lang="zh-CN" altLang="zh-CN" sz="1900" dirty="0"/>
              <a:t>年</a:t>
            </a:r>
            <a:r>
              <a:rPr lang="en-US" altLang="zh-CN" sz="1900" dirty="0"/>
              <a:t>10</a:t>
            </a:r>
            <a:r>
              <a:rPr lang="zh-CN" altLang="zh-CN" sz="1900" dirty="0"/>
              <a:t>月</a:t>
            </a:r>
            <a:r>
              <a:rPr lang="en-US" altLang="zh-CN" sz="1900" dirty="0"/>
              <a:t>3</a:t>
            </a:r>
            <a:r>
              <a:rPr lang="zh-CN" altLang="zh-CN" sz="1900" dirty="0"/>
              <a:t>日，国家主席习近平在印度尼西亚国会发表演讲，提出中国愿同东盟国家加强海上合作，使用好中国政府设立的中国</a:t>
            </a:r>
            <a:r>
              <a:rPr lang="en-US" altLang="zh-CN" sz="1900" dirty="0"/>
              <a:t>-</a:t>
            </a:r>
            <a:r>
              <a:rPr lang="zh-CN" altLang="zh-CN" sz="1900" dirty="0"/>
              <a:t>东盟海上合作基金，发展好海洋合作伙伴关系，共同建设</a:t>
            </a:r>
            <a:r>
              <a:rPr lang="en-US" altLang="zh-CN" sz="1900" dirty="0"/>
              <a:t>21</a:t>
            </a:r>
            <a:r>
              <a:rPr lang="zh-CN" altLang="zh-CN" sz="1900" dirty="0"/>
              <a:t>世纪</a:t>
            </a:r>
            <a:r>
              <a:rPr lang="en-US" altLang="zh-CN" sz="1900" dirty="0"/>
              <a:t>“</a:t>
            </a:r>
            <a:r>
              <a:rPr lang="zh-CN" altLang="zh-CN" sz="1900" dirty="0"/>
              <a:t>海上丝绸之路</a:t>
            </a:r>
            <a:r>
              <a:rPr lang="en-US" altLang="zh-CN" sz="1900" dirty="0"/>
              <a:t>”</a:t>
            </a:r>
            <a:r>
              <a:rPr lang="zh-CN" altLang="zh-CN" sz="1900" dirty="0" smtClean="0"/>
              <a:t>。</a:t>
            </a:r>
            <a:endParaRPr lang="en-US" altLang="zh-CN" sz="1900" dirty="0" smtClean="0"/>
          </a:p>
          <a:p>
            <a:pPr marL="342900" indent="-342900">
              <a:buClr>
                <a:schemeClr val="accent6">
                  <a:lumMod val="75000"/>
                </a:schemeClr>
              </a:buClr>
              <a:buFont typeface="Wingdings" panose="05000000000000000000" pitchFamily="2" charset="2"/>
              <a:buChar char="l"/>
            </a:pPr>
            <a:endParaRPr lang="zh-CN" altLang="zh-CN" sz="1900" dirty="0"/>
          </a:p>
          <a:p>
            <a:pPr marL="342900" indent="-342900">
              <a:buClr>
                <a:schemeClr val="accent6">
                  <a:lumMod val="75000"/>
                </a:schemeClr>
              </a:buClr>
              <a:buFont typeface="Wingdings" panose="05000000000000000000" pitchFamily="2" charset="2"/>
              <a:buChar char="l"/>
            </a:pPr>
            <a:r>
              <a:rPr lang="en-US" altLang="zh-CN" sz="1900" dirty="0"/>
              <a:t>2015</a:t>
            </a:r>
            <a:r>
              <a:rPr lang="zh-CN" altLang="zh-CN" sz="1900" dirty="0"/>
              <a:t>年，中国与一带一路相关国家双边贸易总额达</a:t>
            </a:r>
            <a:r>
              <a:rPr lang="en-US" altLang="zh-CN" sz="1900" dirty="0"/>
              <a:t>9955</a:t>
            </a:r>
            <a:r>
              <a:rPr lang="zh-CN" altLang="zh-CN" sz="1900" dirty="0"/>
              <a:t>亿美元，占全国贸易总额的</a:t>
            </a:r>
            <a:r>
              <a:rPr lang="en-US" altLang="zh-CN" sz="1900" dirty="0"/>
              <a:t>25.1%</a:t>
            </a:r>
            <a:r>
              <a:rPr lang="zh-CN" altLang="zh-CN" sz="1900" dirty="0"/>
              <a:t>；我国企业对相关国家直接投资</a:t>
            </a:r>
            <a:r>
              <a:rPr lang="en-US" altLang="zh-CN" sz="1900" dirty="0"/>
              <a:t>148.2</a:t>
            </a:r>
            <a:r>
              <a:rPr lang="zh-CN" altLang="zh-CN" sz="1900" dirty="0"/>
              <a:t>亿美元，相关国家对华投资</a:t>
            </a:r>
            <a:r>
              <a:rPr lang="en-US" altLang="zh-CN" sz="1900" dirty="0"/>
              <a:t>84.6</a:t>
            </a:r>
            <a:r>
              <a:rPr lang="zh-CN" altLang="zh-CN" sz="1900" dirty="0"/>
              <a:t>亿美元，分别同比增长</a:t>
            </a:r>
            <a:r>
              <a:rPr lang="en-US" altLang="zh-CN" sz="1900" dirty="0"/>
              <a:t>41.1%</a:t>
            </a:r>
            <a:r>
              <a:rPr lang="zh-CN" altLang="zh-CN" sz="1900" dirty="0"/>
              <a:t>和</a:t>
            </a:r>
            <a:r>
              <a:rPr lang="en-US" altLang="zh-CN" sz="1900" dirty="0"/>
              <a:t>5.2%</a:t>
            </a:r>
            <a:r>
              <a:rPr lang="zh-CN" altLang="zh-CN" sz="1900" dirty="0" smtClean="0"/>
              <a:t>。</a:t>
            </a:r>
            <a:r>
              <a:rPr lang="zh-CN" altLang="en-US" sz="1900" dirty="0" smtClean="0"/>
              <a:t>（新华网）</a:t>
            </a:r>
          </a:p>
          <a:p>
            <a:pPr marL="342900" indent="-342900">
              <a:buClr>
                <a:schemeClr val="accent6">
                  <a:lumMod val="75000"/>
                </a:schemeClr>
              </a:buClr>
              <a:buFont typeface="Wingdings" panose="05000000000000000000" pitchFamily="2" charset="2"/>
              <a:buChar char="l"/>
            </a:pPr>
            <a:endParaRPr lang="zh-CN" altLang="en-US" sz="1900" dirty="0" smtClean="0"/>
          </a:p>
          <a:p>
            <a:pPr marL="342900" indent="-342900">
              <a:buClr>
                <a:schemeClr val="accent6">
                  <a:lumMod val="75000"/>
                </a:schemeClr>
              </a:buClr>
              <a:buFont typeface="Wingdings" panose="05000000000000000000" pitchFamily="2" charset="2"/>
              <a:buChar char="l"/>
            </a:pPr>
            <a:r>
              <a:rPr lang="zh-CN" altLang="en-US" sz="1900" dirty="0" smtClean="0"/>
              <a:t>2016年中国与一带一路沿线国家的进出口总额为6.3万亿元人民币，增长0.6%。其中出口3.8万亿元，增长0.7%；进口2.4万亿元，增长0.5%。在沿线国家新签对外承包工程合同为1260亿美元，增长36%。对沿线国家直接投资145亿美元，占我国对外投资总额的8.5%。</a:t>
            </a:r>
            <a:r>
              <a:rPr lang="zh-CN" altLang="en-US" sz="1900" dirty="0" smtClean="0">
                <a:sym typeface="+mn-ea"/>
              </a:rPr>
              <a:t>（新华社）</a:t>
            </a:r>
            <a:endParaRPr lang="zh-CN" altLang="en-US" sz="1900" dirty="0" smtClean="0"/>
          </a:p>
          <a:p>
            <a:pPr marL="342900" indent="-342900">
              <a:buClr>
                <a:schemeClr val="accent6">
                  <a:lumMod val="75000"/>
                </a:schemeClr>
              </a:buClr>
              <a:buFont typeface="Wingdings" panose="05000000000000000000" pitchFamily="2" charset="2"/>
              <a:buChar char="l"/>
            </a:pPr>
            <a:endParaRPr lang="zh-CN" altLang="en-US" sz="1900" dirty="0" smtClean="0"/>
          </a:p>
          <a:p>
            <a:pPr marL="342900" indent="-342900">
              <a:buClr>
                <a:schemeClr val="accent6">
                  <a:lumMod val="75000"/>
                </a:schemeClr>
              </a:buClr>
              <a:buFont typeface="Wingdings" panose="05000000000000000000" pitchFamily="2" charset="2"/>
              <a:buChar char="l"/>
            </a:pPr>
            <a:r>
              <a:rPr lang="zh-CN" altLang="en-US" sz="1900" dirty="0" smtClean="0"/>
              <a:t>2017年5月14-15日，“一带一路”国际合作高峰论坛在北京召开。</a:t>
            </a:r>
          </a:p>
          <a:p>
            <a:pPr>
              <a:buClr>
                <a:schemeClr val="accent6">
                  <a:lumMod val="75000"/>
                </a:schemeClr>
              </a:buClr>
            </a:pPr>
            <a:endParaRPr lang="zh-CN" altLang="en-US" sz="1900" dirty="0"/>
          </a:p>
        </p:txBody>
      </p:sp>
      <p:sp>
        <p:nvSpPr>
          <p:cNvPr id="5" name="TextBox 4"/>
          <p:cNvSpPr txBox="1"/>
          <p:nvPr/>
        </p:nvSpPr>
        <p:spPr>
          <a:xfrm>
            <a:off x="467544" y="261154"/>
            <a:ext cx="3877985" cy="646331"/>
          </a:xfrm>
          <a:prstGeom prst="rect">
            <a:avLst/>
          </a:prstGeom>
          <a:noFill/>
        </p:spPr>
        <p:txBody>
          <a:bodyPr wrap="none" rtlCol="0">
            <a:spAutoFit/>
          </a:bodyPr>
          <a:lstStyle/>
          <a:p>
            <a:r>
              <a:rPr lang="zh-CN" altLang="en-US" sz="3600" b="1" dirty="0" smtClean="0">
                <a:solidFill>
                  <a:srgbClr val="0070C0"/>
                </a:solidFill>
                <a:latin typeface="微软雅黑" panose="020B0503020204020204" pitchFamily="34" charset="-122"/>
                <a:ea typeface="微软雅黑" panose="020B0503020204020204" pitchFamily="34" charset="-122"/>
                <a:cs typeface="+mj-cs"/>
              </a:rPr>
              <a:t>“一带一路”倡议</a:t>
            </a:r>
            <a:endParaRPr lang="zh-CN" altLang="en-US" sz="3600" b="1" dirty="0">
              <a:solidFill>
                <a:srgbClr val="0070C0"/>
              </a:solidFill>
              <a:latin typeface="微软雅黑" panose="020B0503020204020204" pitchFamily="34" charset="-122"/>
              <a:ea typeface="微软雅黑" panose="020B0503020204020204" pitchFamily="34" charset="-122"/>
              <a:cs typeface="+mj-cs"/>
            </a:endParaRPr>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直接连接符 6"/>
          <p:cNvSpPr>
            <a:spLocks noChangeShapeType="1"/>
          </p:cNvSpPr>
          <p:nvPr/>
        </p:nvSpPr>
        <p:spPr bwMode="auto">
          <a:xfrm rot="5400000">
            <a:off x="-20610" y="449184"/>
            <a:ext cx="900000" cy="1587"/>
          </a:xfrm>
          <a:prstGeom prst="line">
            <a:avLst/>
          </a:prstGeom>
          <a:noFill/>
          <a:ln w="28575">
            <a:solidFill>
              <a:srgbClr val="0070C0"/>
            </a:solidFill>
            <a:round/>
          </a:ln>
        </p:spPr>
        <p:txBody>
          <a:bodyPr/>
          <a:lstStyle/>
          <a:p>
            <a:endParaRPr lang="zh-CN" altLang="en-US"/>
          </a:p>
        </p:txBody>
      </p:sp>
      <p:sp>
        <p:nvSpPr>
          <p:cNvPr id="5" name="直接连接符 6"/>
          <p:cNvSpPr>
            <a:spLocks noChangeShapeType="1"/>
          </p:cNvSpPr>
          <p:nvPr/>
        </p:nvSpPr>
        <p:spPr bwMode="auto">
          <a:xfrm rot="5400000">
            <a:off x="222381" y="287208"/>
            <a:ext cx="576000" cy="1587"/>
          </a:xfrm>
          <a:prstGeom prst="line">
            <a:avLst/>
          </a:prstGeom>
          <a:noFill/>
          <a:ln w="28575">
            <a:solidFill>
              <a:srgbClr val="0070C0"/>
            </a:solidFill>
            <a:round/>
          </a:ln>
        </p:spPr>
        <p:txBody>
          <a:bodyPr/>
          <a:lstStyle/>
          <a:p>
            <a:endParaRPr lang="zh-CN" altLang="en-US"/>
          </a:p>
        </p:txBody>
      </p:sp>
      <p:sp>
        <p:nvSpPr>
          <p:cNvPr id="6" name="标题 1"/>
          <p:cNvSpPr>
            <a:spLocks noGrp="1" noChangeArrowheads="1"/>
          </p:cNvSpPr>
          <p:nvPr>
            <p:ph type="title" idx="4294967295"/>
          </p:nvPr>
        </p:nvSpPr>
        <p:spPr bwMode="auto">
          <a:xfrm>
            <a:off x="714348" y="357801"/>
            <a:ext cx="8229600" cy="366712"/>
          </a:xfrm>
          <a:prstGeom prst="rect">
            <a:avLst/>
          </a:prstGeom>
          <a:noFill/>
          <a:ln>
            <a:miter lim="800000"/>
          </a:ln>
        </p:spPr>
        <p:txBody>
          <a:bodyPr>
            <a:noAutofit/>
          </a:bodyPr>
          <a:lstStyle/>
          <a:p>
            <a:pPr algn="l"/>
            <a:r>
              <a:rPr lang="zh-CN" altLang="en-US" sz="3600" b="1" dirty="0" smtClean="0">
                <a:solidFill>
                  <a:srgbClr val="0070C0"/>
                </a:solidFill>
                <a:latin typeface="微软雅黑" panose="020B0503020204020204" pitchFamily="34" charset="-122"/>
                <a:ea typeface="微软雅黑" panose="020B0503020204020204" pitchFamily="34" charset="-122"/>
              </a:rPr>
              <a:t>“一带一路”版图</a:t>
            </a:r>
          </a:p>
        </p:txBody>
      </p:sp>
      <p:sp>
        <p:nvSpPr>
          <p:cNvPr id="2" name="TextBox 1"/>
          <p:cNvSpPr txBox="1"/>
          <p:nvPr/>
        </p:nvSpPr>
        <p:spPr>
          <a:xfrm>
            <a:off x="7380311" y="6309320"/>
            <a:ext cx="1512169" cy="461665"/>
          </a:xfrm>
          <a:prstGeom prst="rect">
            <a:avLst/>
          </a:prstGeom>
          <a:noFill/>
        </p:spPr>
        <p:txBody>
          <a:bodyPr wrap="square" rtlCol="0">
            <a:spAutoFit/>
          </a:bodyPr>
          <a:lstStyle/>
          <a:p>
            <a:r>
              <a:rPr lang="en-US" altLang="zh-CN" sz="2400" dirty="0" smtClean="0"/>
              <a:t>-- </a:t>
            </a:r>
            <a:r>
              <a:rPr lang="zh-CN" altLang="en-US" sz="2400" dirty="0" smtClean="0"/>
              <a:t>新华网</a:t>
            </a:r>
            <a:endParaRPr lang="zh-CN" altLang="en-US" sz="2400" dirty="0"/>
          </a:p>
        </p:txBody>
      </p:sp>
      <p:pic>
        <p:nvPicPr>
          <p:cNvPr id="8" name="Picture 1" descr="C:\Users\Administrator\AppData\Roaming\Tencent\Users\147467457\QQ\WinTemp\RichOle\9IR75AI8BT6[PS[~POGUN4E.png"/>
          <p:cNvPicPr>
            <a:picLocks noChangeAspect="1" noChangeArrowheads="1"/>
          </p:cNvPicPr>
          <p:nvPr/>
        </p:nvPicPr>
        <p:blipFill>
          <a:blip r:embed="rId2" cstate="print"/>
          <a:srcRect/>
          <a:stretch>
            <a:fillRect/>
          </a:stretch>
        </p:blipFill>
        <p:spPr bwMode="auto">
          <a:xfrm>
            <a:off x="467544" y="1052736"/>
            <a:ext cx="8208912" cy="5040560"/>
          </a:xfrm>
          <a:prstGeom prst="rect">
            <a:avLst/>
          </a:prstGeom>
          <a:noFill/>
        </p:spPr>
      </p:pic>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p:cNvSpPr txBox="1"/>
          <p:nvPr/>
        </p:nvSpPr>
        <p:spPr>
          <a:xfrm>
            <a:off x="271780" y="404495"/>
            <a:ext cx="8620760" cy="646331"/>
          </a:xfrm>
          <a:prstGeom prst="rect">
            <a:avLst/>
          </a:prstGeom>
          <a:noFill/>
        </p:spPr>
        <p:txBody>
          <a:bodyPr wrap="square" rtlCol="0">
            <a:spAutoFit/>
          </a:bodyPr>
          <a:lstStyle/>
          <a:p>
            <a:pPr>
              <a:spcBef>
                <a:spcPct val="0"/>
              </a:spcBef>
            </a:pPr>
            <a:r>
              <a:rPr lang="zh-CN" altLang="en-US" sz="3600" b="1" dirty="0" smtClean="0">
                <a:solidFill>
                  <a:srgbClr val="0070C0"/>
                </a:solidFill>
                <a:latin typeface="微软雅黑" panose="020B0503020204020204" pitchFamily="34" charset="-122"/>
                <a:ea typeface="微软雅黑" panose="020B0503020204020204" pitchFamily="34" charset="-122"/>
                <a:cs typeface="+mj-cs"/>
              </a:rPr>
              <a:t>“一带一路”沿线的</a:t>
            </a:r>
            <a:r>
              <a:rPr lang="en-US" altLang="zh-CN" sz="3600" b="1" dirty="0" smtClean="0">
                <a:solidFill>
                  <a:srgbClr val="0070C0"/>
                </a:solidFill>
                <a:latin typeface="微软雅黑" panose="020B0503020204020204" pitchFamily="34" charset="-122"/>
                <a:ea typeface="微软雅黑" panose="020B0503020204020204" pitchFamily="34" charset="-122"/>
                <a:cs typeface="+mj-cs"/>
              </a:rPr>
              <a:t>68</a:t>
            </a:r>
            <a:r>
              <a:rPr lang="zh-CN" altLang="en-US" sz="3600" b="1" dirty="0" smtClean="0">
                <a:solidFill>
                  <a:srgbClr val="0070C0"/>
                </a:solidFill>
                <a:latin typeface="微软雅黑" panose="020B0503020204020204" pitchFamily="34" charset="-122"/>
                <a:ea typeface="微软雅黑" panose="020B0503020204020204" pitchFamily="34" charset="-122"/>
                <a:cs typeface="+mj-cs"/>
              </a:rPr>
              <a:t>个国家</a:t>
            </a:r>
            <a:endParaRPr lang="zh-CN" altLang="en-US" sz="3600" b="1" dirty="0">
              <a:latin typeface="微软雅黑" panose="020B0503020204020204" pitchFamily="34" charset="-122"/>
              <a:ea typeface="微软雅黑" panose="020B0503020204020204" pitchFamily="34" charset="-122"/>
              <a:cs typeface="+mj-cs"/>
            </a:endParaRPr>
          </a:p>
        </p:txBody>
      </p:sp>
      <p:sp>
        <p:nvSpPr>
          <p:cNvPr id="19" name="TextBox 18"/>
          <p:cNvSpPr txBox="1"/>
          <p:nvPr/>
        </p:nvSpPr>
        <p:spPr>
          <a:xfrm>
            <a:off x="1065877" y="3337761"/>
            <a:ext cx="3113405" cy="521970"/>
          </a:xfrm>
          <a:prstGeom prst="rect">
            <a:avLst/>
          </a:prstGeom>
          <a:noFill/>
        </p:spPr>
        <p:txBody>
          <a:bodyPr wrap="none" rtlCol="0">
            <a:spAutoFit/>
          </a:bodyPr>
          <a:lstStyle/>
          <a:p>
            <a:r>
              <a:rPr lang="zh-CN" altLang="en-US" sz="2800" dirty="0" smtClean="0"/>
              <a:t>西亚、南北非 </a:t>
            </a:r>
            <a:r>
              <a:rPr lang="en-US" altLang="zh-CN" sz="2800" dirty="0" smtClean="0"/>
              <a:t>18</a:t>
            </a:r>
            <a:r>
              <a:rPr lang="zh-CN" altLang="en-US" sz="2800" dirty="0" smtClean="0"/>
              <a:t>国</a:t>
            </a:r>
            <a:endParaRPr lang="zh-CN" altLang="en-US" sz="2800" dirty="0"/>
          </a:p>
        </p:txBody>
      </p:sp>
      <p:sp>
        <p:nvSpPr>
          <p:cNvPr id="24" name="TextBox 23"/>
          <p:cNvSpPr txBox="1"/>
          <p:nvPr/>
        </p:nvSpPr>
        <p:spPr>
          <a:xfrm>
            <a:off x="1835696" y="1968158"/>
            <a:ext cx="1430020" cy="521970"/>
          </a:xfrm>
          <a:prstGeom prst="rect">
            <a:avLst/>
          </a:prstGeom>
          <a:noFill/>
        </p:spPr>
        <p:txBody>
          <a:bodyPr wrap="none" rtlCol="0">
            <a:spAutoFit/>
          </a:bodyPr>
          <a:lstStyle/>
          <a:p>
            <a:r>
              <a:rPr lang="zh-CN" altLang="en-US" sz="2800" dirty="0" smtClean="0"/>
              <a:t>东亚</a:t>
            </a:r>
            <a:r>
              <a:rPr lang="en-US" altLang="zh-CN" sz="2800" dirty="0" smtClean="0"/>
              <a:t>2</a:t>
            </a:r>
            <a:r>
              <a:rPr lang="zh-CN" altLang="en-US" sz="2800" dirty="0" smtClean="0"/>
              <a:t>国</a:t>
            </a:r>
            <a:endParaRPr lang="zh-CN" altLang="en-US" sz="2800" dirty="0"/>
          </a:p>
        </p:txBody>
      </p:sp>
      <p:cxnSp>
        <p:nvCxnSpPr>
          <p:cNvPr id="25" name="直接连接符 24"/>
          <p:cNvCxnSpPr/>
          <p:nvPr/>
        </p:nvCxnSpPr>
        <p:spPr>
          <a:xfrm flipH="1">
            <a:off x="1115616" y="1913865"/>
            <a:ext cx="3096344" cy="0"/>
          </a:xfrm>
          <a:prstGeom prst="line">
            <a:avLst/>
          </a:prstGeom>
          <a:ln w="34925">
            <a:solidFill>
              <a:schemeClr val="accent6">
                <a:lumMod val="75000"/>
              </a:schemeClr>
            </a:solidFill>
          </a:ln>
        </p:spPr>
        <p:style>
          <a:lnRef idx="1">
            <a:schemeClr val="accent1"/>
          </a:lnRef>
          <a:fillRef idx="0">
            <a:schemeClr val="accent1"/>
          </a:fillRef>
          <a:effectRef idx="0">
            <a:schemeClr val="accent1"/>
          </a:effectRef>
          <a:fontRef idx="minor">
            <a:schemeClr val="tx1"/>
          </a:fontRef>
        </p:style>
      </p:cxnSp>
      <p:cxnSp>
        <p:nvCxnSpPr>
          <p:cNvPr id="26" name="直接连接符 25"/>
          <p:cNvCxnSpPr/>
          <p:nvPr/>
        </p:nvCxnSpPr>
        <p:spPr>
          <a:xfrm flipH="1">
            <a:off x="1115616" y="2489929"/>
            <a:ext cx="3096344" cy="0"/>
          </a:xfrm>
          <a:prstGeom prst="line">
            <a:avLst/>
          </a:prstGeom>
          <a:ln w="34925">
            <a:solidFill>
              <a:schemeClr val="accent6">
                <a:lumMod val="75000"/>
              </a:schemeClr>
            </a:solidFill>
          </a:ln>
        </p:spPr>
        <p:style>
          <a:lnRef idx="1">
            <a:schemeClr val="accent1"/>
          </a:lnRef>
          <a:fillRef idx="0">
            <a:schemeClr val="accent1"/>
          </a:fillRef>
          <a:effectRef idx="0">
            <a:schemeClr val="accent1"/>
          </a:effectRef>
          <a:fontRef idx="minor">
            <a:schemeClr val="tx1"/>
          </a:fontRef>
        </p:style>
      </p:cxnSp>
      <p:sp>
        <p:nvSpPr>
          <p:cNvPr id="27" name="TextBox 26"/>
          <p:cNvSpPr txBox="1"/>
          <p:nvPr/>
        </p:nvSpPr>
        <p:spPr>
          <a:xfrm>
            <a:off x="5148064" y="1969608"/>
            <a:ext cx="2068195" cy="523220"/>
          </a:xfrm>
          <a:prstGeom prst="rect">
            <a:avLst/>
          </a:prstGeom>
          <a:noFill/>
        </p:spPr>
        <p:txBody>
          <a:bodyPr wrap="none" rtlCol="0">
            <a:spAutoFit/>
          </a:bodyPr>
          <a:lstStyle/>
          <a:p>
            <a:r>
              <a:rPr lang="zh-CN" altLang="en-US" sz="2800" dirty="0" smtClean="0"/>
              <a:t>东南亚 </a:t>
            </a:r>
            <a:r>
              <a:rPr lang="en-US" altLang="zh-CN" sz="2800" dirty="0" smtClean="0"/>
              <a:t>11</a:t>
            </a:r>
            <a:r>
              <a:rPr lang="zh-CN" altLang="en-US" sz="2800" dirty="0" smtClean="0"/>
              <a:t>国</a:t>
            </a:r>
            <a:endParaRPr lang="zh-CN" altLang="en-US" sz="2800" dirty="0"/>
          </a:p>
        </p:txBody>
      </p:sp>
      <p:cxnSp>
        <p:nvCxnSpPr>
          <p:cNvPr id="28" name="直接连接符 27"/>
          <p:cNvCxnSpPr/>
          <p:nvPr/>
        </p:nvCxnSpPr>
        <p:spPr>
          <a:xfrm flipH="1">
            <a:off x="4644008" y="1915314"/>
            <a:ext cx="3096344" cy="0"/>
          </a:xfrm>
          <a:prstGeom prst="line">
            <a:avLst/>
          </a:prstGeom>
          <a:ln w="34925">
            <a:solidFill>
              <a:schemeClr val="accent6">
                <a:lumMod val="75000"/>
              </a:schemeClr>
            </a:solidFill>
          </a:ln>
        </p:spPr>
        <p:style>
          <a:lnRef idx="1">
            <a:schemeClr val="accent1"/>
          </a:lnRef>
          <a:fillRef idx="0">
            <a:schemeClr val="accent1"/>
          </a:fillRef>
          <a:effectRef idx="0">
            <a:schemeClr val="accent1"/>
          </a:effectRef>
          <a:fontRef idx="minor">
            <a:schemeClr val="tx1"/>
          </a:fontRef>
        </p:style>
      </p:cxnSp>
      <p:cxnSp>
        <p:nvCxnSpPr>
          <p:cNvPr id="29" name="直接连接符 28"/>
          <p:cNvCxnSpPr/>
          <p:nvPr/>
        </p:nvCxnSpPr>
        <p:spPr>
          <a:xfrm flipH="1">
            <a:off x="4644008" y="2491378"/>
            <a:ext cx="3096344" cy="0"/>
          </a:xfrm>
          <a:prstGeom prst="line">
            <a:avLst/>
          </a:prstGeom>
          <a:ln w="34925">
            <a:solidFill>
              <a:schemeClr val="accent6">
                <a:lumMod val="75000"/>
              </a:schemeClr>
            </a:solidFill>
          </a:ln>
        </p:spPr>
        <p:style>
          <a:lnRef idx="1">
            <a:schemeClr val="accent1"/>
          </a:lnRef>
          <a:fillRef idx="0">
            <a:schemeClr val="accent1"/>
          </a:fillRef>
          <a:effectRef idx="0">
            <a:schemeClr val="accent1"/>
          </a:effectRef>
          <a:fontRef idx="minor">
            <a:schemeClr val="tx1"/>
          </a:fontRef>
        </p:style>
      </p:cxnSp>
      <p:sp>
        <p:nvSpPr>
          <p:cNvPr id="30" name="TextBox 29"/>
          <p:cNvSpPr txBox="1"/>
          <p:nvPr/>
        </p:nvSpPr>
        <p:spPr>
          <a:xfrm>
            <a:off x="5292080" y="3337761"/>
            <a:ext cx="1526380" cy="523220"/>
          </a:xfrm>
          <a:prstGeom prst="rect">
            <a:avLst/>
          </a:prstGeom>
          <a:noFill/>
        </p:spPr>
        <p:txBody>
          <a:bodyPr wrap="none" rtlCol="0">
            <a:spAutoFit/>
          </a:bodyPr>
          <a:lstStyle/>
          <a:p>
            <a:r>
              <a:rPr lang="zh-CN" altLang="en-US" sz="2800" dirty="0" smtClean="0"/>
              <a:t>南亚 </a:t>
            </a:r>
            <a:r>
              <a:rPr lang="en-US" altLang="zh-CN" sz="2800" dirty="0" smtClean="0"/>
              <a:t>8</a:t>
            </a:r>
            <a:r>
              <a:rPr lang="zh-CN" altLang="en-US" sz="2800" dirty="0" smtClean="0"/>
              <a:t>国</a:t>
            </a:r>
            <a:endParaRPr lang="zh-CN" altLang="en-US" sz="2800" dirty="0"/>
          </a:p>
        </p:txBody>
      </p:sp>
      <p:sp>
        <p:nvSpPr>
          <p:cNvPr id="33" name="TextBox 32"/>
          <p:cNvSpPr txBox="1"/>
          <p:nvPr/>
        </p:nvSpPr>
        <p:spPr>
          <a:xfrm>
            <a:off x="1821484" y="4704462"/>
            <a:ext cx="1526380" cy="523220"/>
          </a:xfrm>
          <a:prstGeom prst="rect">
            <a:avLst/>
          </a:prstGeom>
          <a:noFill/>
        </p:spPr>
        <p:txBody>
          <a:bodyPr wrap="none" rtlCol="0">
            <a:spAutoFit/>
          </a:bodyPr>
          <a:lstStyle/>
          <a:p>
            <a:r>
              <a:rPr lang="zh-CN" altLang="en-US" sz="2800" dirty="0" smtClean="0"/>
              <a:t>中亚 </a:t>
            </a:r>
            <a:r>
              <a:rPr lang="en-US" altLang="zh-CN" sz="2800" dirty="0" smtClean="0"/>
              <a:t>5</a:t>
            </a:r>
            <a:r>
              <a:rPr lang="zh-CN" altLang="en-US" sz="2800" dirty="0" smtClean="0"/>
              <a:t>国</a:t>
            </a:r>
            <a:endParaRPr lang="zh-CN" altLang="en-US" sz="2800" dirty="0"/>
          </a:p>
        </p:txBody>
      </p:sp>
      <p:cxnSp>
        <p:nvCxnSpPr>
          <p:cNvPr id="34" name="直接连接符 33"/>
          <p:cNvCxnSpPr/>
          <p:nvPr/>
        </p:nvCxnSpPr>
        <p:spPr>
          <a:xfrm flipH="1">
            <a:off x="1115616" y="4650169"/>
            <a:ext cx="3096344" cy="0"/>
          </a:xfrm>
          <a:prstGeom prst="line">
            <a:avLst/>
          </a:prstGeom>
          <a:ln w="34925">
            <a:solidFill>
              <a:schemeClr val="accent6">
                <a:lumMod val="75000"/>
              </a:schemeClr>
            </a:solidFill>
          </a:ln>
        </p:spPr>
        <p:style>
          <a:lnRef idx="1">
            <a:schemeClr val="accent1"/>
          </a:lnRef>
          <a:fillRef idx="0">
            <a:schemeClr val="accent1"/>
          </a:fillRef>
          <a:effectRef idx="0">
            <a:schemeClr val="accent1"/>
          </a:effectRef>
          <a:fontRef idx="minor">
            <a:schemeClr val="tx1"/>
          </a:fontRef>
        </p:style>
      </p:cxnSp>
      <p:cxnSp>
        <p:nvCxnSpPr>
          <p:cNvPr id="35" name="直接连接符 34"/>
          <p:cNvCxnSpPr/>
          <p:nvPr/>
        </p:nvCxnSpPr>
        <p:spPr>
          <a:xfrm flipH="1">
            <a:off x="1115616" y="5226233"/>
            <a:ext cx="3096344" cy="0"/>
          </a:xfrm>
          <a:prstGeom prst="line">
            <a:avLst/>
          </a:prstGeom>
          <a:ln w="34925">
            <a:solidFill>
              <a:schemeClr val="accent6">
                <a:lumMod val="75000"/>
              </a:schemeClr>
            </a:solidFill>
          </a:ln>
        </p:spPr>
        <p:style>
          <a:lnRef idx="1">
            <a:schemeClr val="accent1"/>
          </a:lnRef>
          <a:fillRef idx="0">
            <a:schemeClr val="accent1"/>
          </a:fillRef>
          <a:effectRef idx="0">
            <a:schemeClr val="accent1"/>
          </a:effectRef>
          <a:fontRef idx="minor">
            <a:schemeClr val="tx1"/>
          </a:fontRef>
        </p:style>
      </p:cxnSp>
      <p:sp>
        <p:nvSpPr>
          <p:cNvPr id="36" name="TextBox 35"/>
          <p:cNvSpPr txBox="1"/>
          <p:nvPr/>
        </p:nvSpPr>
        <p:spPr>
          <a:xfrm>
            <a:off x="5206827" y="4705913"/>
            <a:ext cx="1885453" cy="523220"/>
          </a:xfrm>
          <a:prstGeom prst="rect">
            <a:avLst/>
          </a:prstGeom>
          <a:noFill/>
        </p:spPr>
        <p:txBody>
          <a:bodyPr wrap="none" rtlCol="0">
            <a:spAutoFit/>
          </a:bodyPr>
          <a:lstStyle/>
          <a:p>
            <a:r>
              <a:rPr lang="zh-CN" altLang="en-US" sz="2800" dirty="0" smtClean="0"/>
              <a:t>独联体 </a:t>
            </a:r>
            <a:r>
              <a:rPr lang="en-US" altLang="zh-CN" sz="2800" dirty="0"/>
              <a:t>7</a:t>
            </a:r>
            <a:r>
              <a:rPr lang="zh-CN" altLang="en-US" sz="2800" dirty="0" smtClean="0"/>
              <a:t>国</a:t>
            </a:r>
            <a:endParaRPr lang="zh-CN" altLang="en-US" sz="2800" dirty="0"/>
          </a:p>
        </p:txBody>
      </p:sp>
      <p:cxnSp>
        <p:nvCxnSpPr>
          <p:cNvPr id="37" name="直接连接符 36"/>
          <p:cNvCxnSpPr/>
          <p:nvPr/>
        </p:nvCxnSpPr>
        <p:spPr>
          <a:xfrm flipH="1">
            <a:off x="4644008" y="4651618"/>
            <a:ext cx="3096344" cy="0"/>
          </a:xfrm>
          <a:prstGeom prst="line">
            <a:avLst/>
          </a:prstGeom>
          <a:ln w="34925">
            <a:solidFill>
              <a:schemeClr val="accent6">
                <a:lumMod val="75000"/>
              </a:schemeClr>
            </a:solidFill>
          </a:ln>
        </p:spPr>
        <p:style>
          <a:lnRef idx="1">
            <a:schemeClr val="accent1"/>
          </a:lnRef>
          <a:fillRef idx="0">
            <a:schemeClr val="accent1"/>
          </a:fillRef>
          <a:effectRef idx="0">
            <a:schemeClr val="accent1"/>
          </a:effectRef>
          <a:fontRef idx="minor">
            <a:schemeClr val="tx1"/>
          </a:fontRef>
        </p:style>
      </p:cxnSp>
      <p:cxnSp>
        <p:nvCxnSpPr>
          <p:cNvPr id="38" name="直接连接符 37"/>
          <p:cNvCxnSpPr/>
          <p:nvPr/>
        </p:nvCxnSpPr>
        <p:spPr>
          <a:xfrm flipH="1">
            <a:off x="4644008" y="5227682"/>
            <a:ext cx="3096344" cy="0"/>
          </a:xfrm>
          <a:prstGeom prst="line">
            <a:avLst/>
          </a:prstGeom>
          <a:ln w="34925">
            <a:solidFill>
              <a:schemeClr val="accent6">
                <a:lumMod val="75000"/>
              </a:schemeClr>
            </a:solidFill>
          </a:ln>
        </p:spPr>
        <p:style>
          <a:lnRef idx="1">
            <a:schemeClr val="accent1"/>
          </a:lnRef>
          <a:fillRef idx="0">
            <a:schemeClr val="accent1"/>
          </a:fillRef>
          <a:effectRef idx="0">
            <a:schemeClr val="accent1"/>
          </a:effectRef>
          <a:fontRef idx="minor">
            <a:schemeClr val="tx1"/>
          </a:fontRef>
        </p:style>
      </p:cxnSp>
      <p:sp>
        <p:nvSpPr>
          <p:cNvPr id="39" name="TextBox 38"/>
          <p:cNvSpPr txBox="1"/>
          <p:nvPr/>
        </p:nvSpPr>
        <p:spPr>
          <a:xfrm>
            <a:off x="1567701" y="6000606"/>
            <a:ext cx="2046605" cy="521970"/>
          </a:xfrm>
          <a:prstGeom prst="rect">
            <a:avLst/>
          </a:prstGeom>
          <a:noFill/>
        </p:spPr>
        <p:txBody>
          <a:bodyPr wrap="none" rtlCol="0">
            <a:spAutoFit/>
          </a:bodyPr>
          <a:lstStyle/>
          <a:p>
            <a:r>
              <a:rPr lang="zh-CN" altLang="en-US" sz="2800" dirty="0" smtClean="0"/>
              <a:t>中东欧 </a:t>
            </a:r>
            <a:r>
              <a:rPr lang="en-US" altLang="zh-CN" sz="2800" dirty="0" smtClean="0"/>
              <a:t>16</a:t>
            </a:r>
            <a:r>
              <a:rPr lang="zh-CN" altLang="en-US" sz="2800" dirty="0" smtClean="0"/>
              <a:t>国</a:t>
            </a:r>
            <a:endParaRPr lang="zh-CN" altLang="en-US" sz="2800" dirty="0"/>
          </a:p>
        </p:txBody>
      </p:sp>
      <p:cxnSp>
        <p:nvCxnSpPr>
          <p:cNvPr id="40" name="直接连接符 39"/>
          <p:cNvCxnSpPr/>
          <p:nvPr/>
        </p:nvCxnSpPr>
        <p:spPr>
          <a:xfrm flipH="1">
            <a:off x="1115616" y="5946313"/>
            <a:ext cx="3096344" cy="0"/>
          </a:xfrm>
          <a:prstGeom prst="line">
            <a:avLst/>
          </a:prstGeom>
          <a:ln w="34925">
            <a:solidFill>
              <a:schemeClr val="accent6">
                <a:lumMod val="75000"/>
              </a:schemeClr>
            </a:solidFill>
          </a:ln>
        </p:spPr>
        <p:style>
          <a:lnRef idx="1">
            <a:schemeClr val="accent1"/>
          </a:lnRef>
          <a:fillRef idx="0">
            <a:schemeClr val="accent1"/>
          </a:fillRef>
          <a:effectRef idx="0">
            <a:schemeClr val="accent1"/>
          </a:effectRef>
          <a:fontRef idx="minor">
            <a:schemeClr val="tx1"/>
          </a:fontRef>
        </p:style>
      </p:cxnSp>
      <p:cxnSp>
        <p:nvCxnSpPr>
          <p:cNvPr id="41" name="直接连接符 40"/>
          <p:cNvCxnSpPr/>
          <p:nvPr/>
        </p:nvCxnSpPr>
        <p:spPr>
          <a:xfrm flipH="1">
            <a:off x="1115616" y="6522377"/>
            <a:ext cx="3096344" cy="0"/>
          </a:xfrm>
          <a:prstGeom prst="line">
            <a:avLst/>
          </a:prstGeom>
          <a:ln w="34925">
            <a:solidFill>
              <a:schemeClr val="accent6">
                <a:lumMod val="75000"/>
              </a:schemeClr>
            </a:solidFill>
          </a:ln>
        </p:spPr>
        <p:style>
          <a:lnRef idx="1">
            <a:schemeClr val="accent1"/>
          </a:lnRef>
          <a:fillRef idx="0">
            <a:schemeClr val="accent1"/>
          </a:fillRef>
          <a:effectRef idx="0">
            <a:schemeClr val="accent1"/>
          </a:effectRef>
          <a:fontRef idx="minor">
            <a:schemeClr val="tx1"/>
          </a:fontRef>
        </p:style>
      </p:cxnSp>
      <p:cxnSp>
        <p:nvCxnSpPr>
          <p:cNvPr id="42" name="直接连接符 41"/>
          <p:cNvCxnSpPr/>
          <p:nvPr/>
        </p:nvCxnSpPr>
        <p:spPr>
          <a:xfrm flipH="1">
            <a:off x="1115616" y="3283466"/>
            <a:ext cx="3096344" cy="0"/>
          </a:xfrm>
          <a:prstGeom prst="line">
            <a:avLst/>
          </a:prstGeom>
          <a:ln w="34925">
            <a:solidFill>
              <a:schemeClr val="accent6">
                <a:lumMod val="75000"/>
              </a:schemeClr>
            </a:solidFill>
          </a:ln>
        </p:spPr>
        <p:style>
          <a:lnRef idx="1">
            <a:schemeClr val="accent1"/>
          </a:lnRef>
          <a:fillRef idx="0">
            <a:schemeClr val="accent1"/>
          </a:fillRef>
          <a:effectRef idx="0">
            <a:schemeClr val="accent1"/>
          </a:effectRef>
          <a:fontRef idx="minor">
            <a:schemeClr val="tx1"/>
          </a:fontRef>
        </p:style>
      </p:cxnSp>
      <p:cxnSp>
        <p:nvCxnSpPr>
          <p:cNvPr id="43" name="直接连接符 42"/>
          <p:cNvCxnSpPr/>
          <p:nvPr/>
        </p:nvCxnSpPr>
        <p:spPr>
          <a:xfrm flipH="1">
            <a:off x="1115616" y="3859530"/>
            <a:ext cx="3096344" cy="0"/>
          </a:xfrm>
          <a:prstGeom prst="line">
            <a:avLst/>
          </a:prstGeom>
          <a:ln w="34925">
            <a:solidFill>
              <a:schemeClr val="accent6">
                <a:lumMod val="75000"/>
              </a:schemeClr>
            </a:solidFill>
          </a:ln>
        </p:spPr>
        <p:style>
          <a:lnRef idx="1">
            <a:schemeClr val="accent1"/>
          </a:lnRef>
          <a:fillRef idx="0">
            <a:schemeClr val="accent1"/>
          </a:fillRef>
          <a:effectRef idx="0">
            <a:schemeClr val="accent1"/>
          </a:effectRef>
          <a:fontRef idx="minor">
            <a:schemeClr val="tx1"/>
          </a:fontRef>
        </p:style>
      </p:cxnSp>
      <p:cxnSp>
        <p:nvCxnSpPr>
          <p:cNvPr id="44" name="直接连接符 43"/>
          <p:cNvCxnSpPr/>
          <p:nvPr/>
        </p:nvCxnSpPr>
        <p:spPr>
          <a:xfrm flipH="1">
            <a:off x="4644008" y="3283466"/>
            <a:ext cx="3096344" cy="0"/>
          </a:xfrm>
          <a:prstGeom prst="line">
            <a:avLst/>
          </a:prstGeom>
          <a:ln w="34925">
            <a:solidFill>
              <a:schemeClr val="accent6">
                <a:lumMod val="75000"/>
              </a:schemeClr>
            </a:solidFill>
          </a:ln>
        </p:spPr>
        <p:style>
          <a:lnRef idx="1">
            <a:schemeClr val="accent1"/>
          </a:lnRef>
          <a:fillRef idx="0">
            <a:schemeClr val="accent1"/>
          </a:fillRef>
          <a:effectRef idx="0">
            <a:schemeClr val="accent1"/>
          </a:effectRef>
          <a:fontRef idx="minor">
            <a:schemeClr val="tx1"/>
          </a:fontRef>
        </p:style>
      </p:cxnSp>
      <p:cxnSp>
        <p:nvCxnSpPr>
          <p:cNvPr id="45" name="直接连接符 44"/>
          <p:cNvCxnSpPr/>
          <p:nvPr/>
        </p:nvCxnSpPr>
        <p:spPr>
          <a:xfrm flipH="1">
            <a:off x="4644008" y="3859530"/>
            <a:ext cx="3096344" cy="0"/>
          </a:xfrm>
          <a:prstGeom prst="line">
            <a:avLst/>
          </a:prstGeom>
          <a:ln w="34925">
            <a:solidFill>
              <a:schemeClr val="accent6">
                <a:lumMod val="75000"/>
              </a:schemeClr>
            </a:solidFill>
          </a:ln>
        </p:spPr>
        <p:style>
          <a:lnRef idx="1">
            <a:schemeClr val="accent1"/>
          </a:lnRef>
          <a:fillRef idx="0">
            <a:schemeClr val="accent1"/>
          </a:fillRef>
          <a:effectRef idx="0">
            <a:schemeClr val="accent1"/>
          </a:effectRef>
          <a:fontRef idx="minor">
            <a:schemeClr val="tx1"/>
          </a:fontRef>
        </p:style>
      </p:cxnSp>
      <p:sp>
        <p:nvSpPr>
          <p:cNvPr id="2" name="文本框 1"/>
          <p:cNvSpPr txBox="1"/>
          <p:nvPr/>
        </p:nvSpPr>
        <p:spPr>
          <a:xfrm>
            <a:off x="3245485" y="1195705"/>
            <a:ext cx="5440680" cy="368300"/>
          </a:xfrm>
          <a:prstGeom prst="rect">
            <a:avLst/>
          </a:prstGeom>
          <a:noFill/>
        </p:spPr>
        <p:txBody>
          <a:bodyPr wrap="none" rtlCol="0">
            <a:spAutoFit/>
          </a:bodyPr>
          <a:lstStyle/>
          <a:p>
            <a:pPr algn="l"/>
            <a:r>
              <a:rPr b="1" dirty="0" smtClean="0">
                <a:latin typeface="微软雅黑" panose="020B0503020204020204" pitchFamily="34" charset="-122"/>
                <a:ea typeface="微软雅黑" panose="020B0503020204020204" pitchFamily="34" charset="-122"/>
                <a:cs typeface="+mj-cs"/>
                <a:sym typeface="+mn-ea"/>
              </a:rPr>
              <a:t>“一带一路”官方网站“中国一带一路网”</a:t>
            </a:r>
            <a:r>
              <a:rPr lang="zh-CN" b="1" dirty="0" smtClean="0">
                <a:latin typeface="微软雅黑" panose="020B0503020204020204" pitchFamily="34" charset="-122"/>
                <a:ea typeface="微软雅黑" panose="020B0503020204020204" pitchFamily="34" charset="-122"/>
                <a:cs typeface="+mj-cs"/>
                <a:sym typeface="+mn-ea"/>
              </a:rPr>
              <a:t>最新数据</a:t>
            </a:r>
          </a:p>
        </p:txBody>
      </p:sp>
      <p:sp>
        <p:nvSpPr>
          <p:cNvPr id="3" name="TextBox 35"/>
          <p:cNvSpPr txBox="1"/>
          <p:nvPr/>
        </p:nvSpPr>
        <p:spPr>
          <a:xfrm>
            <a:off x="5190317" y="5980993"/>
            <a:ext cx="1866265" cy="521970"/>
          </a:xfrm>
          <a:prstGeom prst="rect">
            <a:avLst/>
          </a:prstGeom>
          <a:noFill/>
        </p:spPr>
        <p:txBody>
          <a:bodyPr wrap="none" rtlCol="0">
            <a:spAutoFit/>
          </a:bodyPr>
          <a:lstStyle/>
          <a:p>
            <a:r>
              <a:rPr lang="zh-CN" altLang="en-US" sz="2800" dirty="0" smtClean="0"/>
              <a:t>大洋洲 </a:t>
            </a:r>
            <a:r>
              <a:rPr lang="en-US" altLang="zh-CN" sz="2800" dirty="0"/>
              <a:t>1</a:t>
            </a:r>
            <a:r>
              <a:rPr lang="zh-CN" altLang="en-US" sz="2800" dirty="0" smtClean="0"/>
              <a:t>国</a:t>
            </a:r>
            <a:endParaRPr lang="zh-CN" altLang="en-US" sz="2800" dirty="0"/>
          </a:p>
        </p:txBody>
      </p:sp>
      <p:cxnSp>
        <p:nvCxnSpPr>
          <p:cNvPr id="4" name="直接连接符 3"/>
          <p:cNvCxnSpPr/>
          <p:nvPr/>
        </p:nvCxnSpPr>
        <p:spPr>
          <a:xfrm flipH="1">
            <a:off x="4627498" y="5926698"/>
            <a:ext cx="3096344" cy="0"/>
          </a:xfrm>
          <a:prstGeom prst="line">
            <a:avLst/>
          </a:prstGeom>
          <a:ln w="34925">
            <a:solidFill>
              <a:schemeClr val="accent6">
                <a:lumMod val="75000"/>
              </a:schemeClr>
            </a:solidFill>
          </a:ln>
        </p:spPr>
        <p:style>
          <a:lnRef idx="1">
            <a:schemeClr val="accent1"/>
          </a:lnRef>
          <a:fillRef idx="0">
            <a:schemeClr val="accent1"/>
          </a:fillRef>
          <a:effectRef idx="0">
            <a:schemeClr val="accent1"/>
          </a:effectRef>
          <a:fontRef idx="minor">
            <a:schemeClr val="tx1"/>
          </a:fontRef>
        </p:style>
      </p:cxnSp>
      <p:cxnSp>
        <p:nvCxnSpPr>
          <p:cNvPr id="6" name="直接连接符 5"/>
          <p:cNvCxnSpPr/>
          <p:nvPr/>
        </p:nvCxnSpPr>
        <p:spPr>
          <a:xfrm flipH="1">
            <a:off x="4627498" y="6502762"/>
            <a:ext cx="3096344" cy="0"/>
          </a:xfrm>
          <a:prstGeom prst="line">
            <a:avLst/>
          </a:prstGeom>
          <a:ln w="34925">
            <a:solidFill>
              <a:schemeClr val="accent6">
                <a:lumMod val="75000"/>
              </a:schemeClr>
            </a:solidFill>
          </a:ln>
        </p:spPr>
        <p:style>
          <a:lnRef idx="1">
            <a:schemeClr val="accent1"/>
          </a:lnRef>
          <a:fillRef idx="0">
            <a:schemeClr val="accent1"/>
          </a:fillRef>
          <a:effectRef idx="0">
            <a:schemeClr val="accent1"/>
          </a:effectRef>
          <a:fontRef idx="minor">
            <a:schemeClr val="tx1"/>
          </a:fontRef>
        </p:style>
      </p:cxn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Box 5"/>
          <p:cNvSpPr txBox="1"/>
          <p:nvPr/>
        </p:nvSpPr>
        <p:spPr>
          <a:xfrm>
            <a:off x="827584" y="116633"/>
            <a:ext cx="2848857" cy="400110"/>
          </a:xfrm>
          <a:prstGeom prst="rect">
            <a:avLst/>
          </a:prstGeom>
          <a:noFill/>
        </p:spPr>
        <p:txBody>
          <a:bodyPr wrap="none" rtlCol="0">
            <a:spAutoFit/>
          </a:bodyPr>
          <a:lstStyle/>
          <a:p>
            <a:r>
              <a:rPr lang="zh-CN" altLang="en-US" sz="2000" b="1" dirty="0" smtClean="0">
                <a:solidFill>
                  <a:srgbClr val="0070C0"/>
                </a:solidFill>
              </a:rPr>
              <a:t>东亚</a:t>
            </a:r>
            <a:r>
              <a:rPr lang="zh-CN" altLang="en-US" sz="2000" dirty="0" smtClean="0"/>
              <a:t>               蒙古、韩国</a:t>
            </a:r>
            <a:endParaRPr lang="zh-CN" altLang="en-US" sz="2000" dirty="0"/>
          </a:p>
        </p:txBody>
      </p:sp>
      <p:sp>
        <p:nvSpPr>
          <p:cNvPr id="7" name="TextBox 6"/>
          <p:cNvSpPr txBox="1"/>
          <p:nvPr/>
        </p:nvSpPr>
        <p:spPr>
          <a:xfrm>
            <a:off x="699084" y="549188"/>
            <a:ext cx="7025640" cy="706755"/>
          </a:xfrm>
          <a:prstGeom prst="rect">
            <a:avLst/>
          </a:prstGeom>
          <a:noFill/>
        </p:spPr>
        <p:txBody>
          <a:bodyPr wrap="none" rtlCol="0">
            <a:spAutoFit/>
          </a:bodyPr>
          <a:lstStyle/>
          <a:p>
            <a:r>
              <a:rPr lang="zh-CN" altLang="en-US" sz="2000" b="1" dirty="0" smtClean="0">
                <a:solidFill>
                  <a:srgbClr val="0070C0"/>
                </a:solidFill>
              </a:rPr>
              <a:t>东南亚             </a:t>
            </a:r>
            <a:r>
              <a:rPr lang="zh-CN" altLang="zh-CN" sz="2000" dirty="0" smtClean="0"/>
              <a:t>新加坡</a:t>
            </a:r>
            <a:r>
              <a:rPr lang="zh-CN" altLang="zh-CN" sz="2000" dirty="0"/>
              <a:t>、马来西亚、印度尼西亚、缅甸、泰国</a:t>
            </a:r>
            <a:r>
              <a:rPr lang="zh-CN" altLang="zh-CN" sz="2000" dirty="0" smtClean="0"/>
              <a:t>、</a:t>
            </a:r>
            <a:endParaRPr lang="en-US" altLang="zh-CN" sz="2000" dirty="0" smtClean="0"/>
          </a:p>
          <a:p>
            <a:r>
              <a:rPr lang="en-US" altLang="zh-CN" sz="2000" dirty="0" smtClean="0"/>
              <a:t>                          </a:t>
            </a:r>
            <a:r>
              <a:rPr lang="zh-CN" altLang="zh-CN" sz="2000" dirty="0" smtClean="0"/>
              <a:t>老挝</a:t>
            </a:r>
            <a:r>
              <a:rPr lang="zh-CN" altLang="zh-CN" sz="2000" dirty="0"/>
              <a:t>、柬埔寨、越南、文莱、东帝汶和菲律宾</a:t>
            </a:r>
            <a:endParaRPr lang="zh-CN" altLang="en-US" sz="2000" dirty="0"/>
          </a:p>
        </p:txBody>
      </p:sp>
      <p:sp>
        <p:nvSpPr>
          <p:cNvPr id="8" name="TextBox 7"/>
          <p:cNvSpPr txBox="1"/>
          <p:nvPr/>
        </p:nvSpPr>
        <p:spPr>
          <a:xfrm>
            <a:off x="356043" y="1341528"/>
            <a:ext cx="7588250" cy="1322070"/>
          </a:xfrm>
          <a:prstGeom prst="rect">
            <a:avLst/>
          </a:prstGeom>
          <a:noFill/>
        </p:spPr>
        <p:txBody>
          <a:bodyPr wrap="none" rtlCol="0">
            <a:spAutoFit/>
          </a:bodyPr>
          <a:lstStyle/>
          <a:p>
            <a:pPr algn="l"/>
            <a:r>
              <a:rPr lang="zh-CN" altLang="en-US" sz="2000" b="1" dirty="0" smtClean="0">
                <a:solidFill>
                  <a:srgbClr val="0070C0"/>
                </a:solidFill>
              </a:rPr>
              <a:t>西亚、南北非     </a:t>
            </a:r>
            <a:r>
              <a:rPr lang="zh-CN" altLang="zh-CN" sz="2000" dirty="0" smtClean="0"/>
              <a:t>伊朗</a:t>
            </a:r>
            <a:r>
              <a:rPr lang="zh-CN" altLang="zh-CN" sz="2000" dirty="0"/>
              <a:t>、伊拉克、土耳其、叙利亚、约旦、黎巴嫩</a:t>
            </a:r>
            <a:r>
              <a:rPr lang="zh-CN" altLang="zh-CN" sz="2000" dirty="0" smtClean="0"/>
              <a:t>、</a:t>
            </a:r>
          </a:p>
          <a:p>
            <a:pPr algn="l"/>
            <a:r>
              <a:rPr lang="zh-CN" altLang="zh-CN" sz="2000" dirty="0" smtClean="0"/>
              <a:t>                                </a:t>
            </a:r>
            <a:r>
              <a:rPr lang="zh-CN" altLang="zh-CN" sz="2000" dirty="0">
                <a:sym typeface="+mn-ea"/>
              </a:rPr>
              <a:t>阿曼、</a:t>
            </a:r>
            <a:r>
              <a:rPr lang="zh-CN" altLang="zh-CN" sz="2000" dirty="0" smtClean="0"/>
              <a:t>以色列</a:t>
            </a:r>
            <a:r>
              <a:rPr lang="zh-CN" altLang="zh-CN" sz="2000" dirty="0"/>
              <a:t>、巴勒斯坦、沙特阿拉伯、也门、</a:t>
            </a:r>
          </a:p>
          <a:p>
            <a:pPr algn="l"/>
            <a:r>
              <a:rPr lang="zh-CN" altLang="zh-CN" sz="2000" dirty="0"/>
              <a:t>                                </a:t>
            </a:r>
            <a:r>
              <a:rPr lang="zh-CN" altLang="zh-CN" sz="2000" dirty="0">
                <a:sym typeface="+mn-ea"/>
              </a:rPr>
              <a:t>南非</a:t>
            </a:r>
            <a:r>
              <a:rPr lang="zh-CN" altLang="zh-CN" sz="2000" dirty="0" smtClean="0"/>
              <a:t>、阿联酋</a:t>
            </a:r>
            <a:r>
              <a:rPr lang="zh-CN" altLang="zh-CN" sz="2000" dirty="0"/>
              <a:t>、卡塔尔、科威特、埃塞俄比亚、</a:t>
            </a:r>
          </a:p>
          <a:p>
            <a:pPr algn="l"/>
            <a:r>
              <a:rPr lang="zh-CN" altLang="zh-CN" sz="2000" dirty="0"/>
              <a:t>                                巴林和埃及</a:t>
            </a:r>
            <a:endParaRPr lang="zh-CN" altLang="en-US" sz="2000" dirty="0"/>
          </a:p>
        </p:txBody>
      </p:sp>
      <p:sp>
        <p:nvSpPr>
          <p:cNvPr id="9" name="TextBox 8"/>
          <p:cNvSpPr txBox="1"/>
          <p:nvPr/>
        </p:nvSpPr>
        <p:spPr>
          <a:xfrm>
            <a:off x="683568" y="2701041"/>
            <a:ext cx="6998970" cy="706755"/>
          </a:xfrm>
          <a:prstGeom prst="rect">
            <a:avLst/>
          </a:prstGeom>
          <a:noFill/>
        </p:spPr>
        <p:txBody>
          <a:bodyPr wrap="none" rtlCol="0">
            <a:spAutoFit/>
          </a:bodyPr>
          <a:lstStyle/>
          <a:p>
            <a:r>
              <a:rPr lang="zh-CN" altLang="en-US" sz="2000" b="1" dirty="0" smtClean="0">
                <a:solidFill>
                  <a:srgbClr val="0070C0"/>
                </a:solidFill>
              </a:rPr>
              <a:t>南亚                 </a:t>
            </a:r>
            <a:r>
              <a:rPr lang="zh-CN" altLang="zh-CN" sz="2000" dirty="0" smtClean="0"/>
              <a:t>印度</a:t>
            </a:r>
            <a:r>
              <a:rPr lang="zh-CN" altLang="zh-CN" sz="2000" dirty="0"/>
              <a:t>、巴基斯坦、孟加拉、阿富汗、斯里兰卡</a:t>
            </a:r>
            <a:r>
              <a:rPr lang="zh-CN" altLang="zh-CN" sz="2000" dirty="0" smtClean="0"/>
              <a:t>、</a:t>
            </a:r>
            <a:endParaRPr lang="en-US" altLang="zh-CN" sz="2000" dirty="0" smtClean="0"/>
          </a:p>
          <a:p>
            <a:r>
              <a:rPr lang="en-US" altLang="zh-CN" sz="2000" dirty="0"/>
              <a:t> </a:t>
            </a:r>
            <a:r>
              <a:rPr lang="en-US" altLang="zh-CN" sz="2000" dirty="0" smtClean="0"/>
              <a:t>                         </a:t>
            </a:r>
            <a:r>
              <a:rPr lang="zh-CN" altLang="zh-CN" sz="2000" dirty="0" smtClean="0"/>
              <a:t>马尔代夫</a:t>
            </a:r>
            <a:r>
              <a:rPr lang="zh-CN" altLang="zh-CN" sz="2000" dirty="0"/>
              <a:t>、尼泊尔和不丹</a:t>
            </a:r>
            <a:endParaRPr lang="zh-CN" altLang="en-US" sz="2000" dirty="0"/>
          </a:p>
        </p:txBody>
      </p:sp>
      <p:sp>
        <p:nvSpPr>
          <p:cNvPr id="10" name="TextBox 9"/>
          <p:cNvSpPr txBox="1"/>
          <p:nvPr/>
        </p:nvSpPr>
        <p:spPr>
          <a:xfrm>
            <a:off x="683569" y="3429761"/>
            <a:ext cx="6490970" cy="706755"/>
          </a:xfrm>
          <a:prstGeom prst="rect">
            <a:avLst/>
          </a:prstGeom>
          <a:noFill/>
        </p:spPr>
        <p:txBody>
          <a:bodyPr wrap="none" rtlCol="0">
            <a:spAutoFit/>
          </a:bodyPr>
          <a:lstStyle/>
          <a:p>
            <a:r>
              <a:rPr lang="zh-CN" altLang="en-US" sz="2000" b="1" dirty="0" smtClean="0">
                <a:solidFill>
                  <a:srgbClr val="0070C0"/>
                </a:solidFill>
              </a:rPr>
              <a:t>中亚                 </a:t>
            </a:r>
            <a:r>
              <a:rPr lang="zh-CN" altLang="zh-CN" sz="2000" dirty="0" smtClean="0"/>
              <a:t>哈萨克斯坦</a:t>
            </a:r>
            <a:r>
              <a:rPr lang="zh-CN" altLang="zh-CN" sz="2000" dirty="0"/>
              <a:t>、乌兹别克斯坦、土库曼斯坦</a:t>
            </a:r>
            <a:r>
              <a:rPr lang="zh-CN" altLang="zh-CN" sz="2000" dirty="0" smtClean="0"/>
              <a:t>、</a:t>
            </a:r>
            <a:endParaRPr lang="en-US" altLang="zh-CN" sz="2000" dirty="0" smtClean="0"/>
          </a:p>
          <a:p>
            <a:r>
              <a:rPr lang="en-US" altLang="zh-CN" sz="2000" dirty="0"/>
              <a:t> </a:t>
            </a:r>
            <a:r>
              <a:rPr lang="en-US" altLang="zh-CN" sz="2000" dirty="0" smtClean="0"/>
              <a:t>                         </a:t>
            </a:r>
            <a:r>
              <a:rPr lang="zh-CN" altLang="zh-CN" sz="2000" dirty="0" smtClean="0"/>
              <a:t>塔吉克斯坦</a:t>
            </a:r>
            <a:r>
              <a:rPr lang="zh-CN" altLang="zh-CN" sz="2000" dirty="0"/>
              <a:t>和吉尔吉斯斯坦</a:t>
            </a:r>
            <a:endParaRPr lang="zh-CN" altLang="en-US" sz="2000" dirty="0"/>
          </a:p>
        </p:txBody>
      </p:sp>
      <p:sp>
        <p:nvSpPr>
          <p:cNvPr id="11" name="TextBox 10"/>
          <p:cNvSpPr txBox="1"/>
          <p:nvPr/>
        </p:nvSpPr>
        <p:spPr>
          <a:xfrm>
            <a:off x="683568" y="4230233"/>
            <a:ext cx="7476490" cy="706755"/>
          </a:xfrm>
          <a:prstGeom prst="rect">
            <a:avLst/>
          </a:prstGeom>
          <a:noFill/>
        </p:spPr>
        <p:txBody>
          <a:bodyPr wrap="none" rtlCol="0">
            <a:spAutoFit/>
          </a:bodyPr>
          <a:lstStyle/>
          <a:p>
            <a:r>
              <a:rPr lang="zh-CN" altLang="en-US" sz="2000" b="1" dirty="0" smtClean="0">
                <a:solidFill>
                  <a:srgbClr val="0070C0"/>
                </a:solidFill>
              </a:rPr>
              <a:t>独联体            </a:t>
            </a:r>
            <a:r>
              <a:rPr lang="zh-CN" altLang="zh-CN" sz="2000" dirty="0" smtClean="0"/>
              <a:t>俄罗斯</a:t>
            </a:r>
            <a:r>
              <a:rPr lang="zh-CN" altLang="zh-CN" sz="2000" dirty="0"/>
              <a:t>、乌克兰、白俄罗斯、格鲁吉亚</a:t>
            </a:r>
            <a:r>
              <a:rPr lang="zh-CN" altLang="zh-CN" sz="2000" dirty="0" smtClean="0"/>
              <a:t>、阿塞拜疆</a:t>
            </a:r>
            <a:r>
              <a:rPr lang="zh-CN" altLang="zh-CN" sz="2000" dirty="0"/>
              <a:t>、</a:t>
            </a:r>
          </a:p>
          <a:p>
            <a:r>
              <a:rPr lang="zh-CN" altLang="zh-CN" sz="2000" dirty="0"/>
              <a:t>                          亚美尼亚和摩尔多瓦</a:t>
            </a:r>
            <a:endParaRPr lang="zh-CN" altLang="en-US" sz="2000" dirty="0"/>
          </a:p>
        </p:txBody>
      </p:sp>
      <p:sp>
        <p:nvSpPr>
          <p:cNvPr id="12" name="TextBox 11"/>
          <p:cNvSpPr txBox="1"/>
          <p:nvPr/>
        </p:nvSpPr>
        <p:spPr>
          <a:xfrm>
            <a:off x="683568" y="4950817"/>
            <a:ext cx="7256780" cy="1322070"/>
          </a:xfrm>
          <a:prstGeom prst="rect">
            <a:avLst/>
          </a:prstGeom>
          <a:noFill/>
        </p:spPr>
        <p:txBody>
          <a:bodyPr wrap="none" rtlCol="0">
            <a:spAutoFit/>
          </a:bodyPr>
          <a:lstStyle/>
          <a:p>
            <a:r>
              <a:rPr lang="zh-CN" altLang="en-US" sz="2000" b="1" dirty="0" smtClean="0">
                <a:solidFill>
                  <a:srgbClr val="0070C0"/>
                </a:solidFill>
              </a:rPr>
              <a:t>中东欧             </a:t>
            </a:r>
            <a:r>
              <a:rPr lang="zh-CN" altLang="zh-CN" sz="2000" dirty="0" smtClean="0"/>
              <a:t>波兰</a:t>
            </a:r>
            <a:r>
              <a:rPr lang="zh-CN" altLang="zh-CN" sz="2000" dirty="0"/>
              <a:t>、立陶宛、爱沙尼亚、拉脱维亚、捷克</a:t>
            </a:r>
            <a:r>
              <a:rPr lang="zh-CN" altLang="zh-CN" sz="2000" dirty="0" smtClean="0"/>
              <a:t>、</a:t>
            </a:r>
            <a:endParaRPr lang="en-US" altLang="zh-CN" sz="2000" dirty="0" smtClean="0"/>
          </a:p>
          <a:p>
            <a:r>
              <a:rPr lang="en-US" altLang="zh-CN" sz="2000" dirty="0"/>
              <a:t> </a:t>
            </a:r>
            <a:r>
              <a:rPr lang="en-US" altLang="zh-CN" sz="2000" dirty="0" smtClean="0"/>
              <a:t>                         </a:t>
            </a:r>
            <a:r>
              <a:rPr lang="zh-CN" altLang="zh-CN" sz="2000" dirty="0" smtClean="0"/>
              <a:t>斯洛伐克</a:t>
            </a:r>
            <a:r>
              <a:rPr lang="zh-CN" altLang="zh-CN" sz="2000" dirty="0"/>
              <a:t>、匈牙利、斯洛文尼亚、克罗地亚</a:t>
            </a:r>
            <a:r>
              <a:rPr lang="zh-CN" altLang="zh-CN" sz="2000" dirty="0" smtClean="0"/>
              <a:t>、</a:t>
            </a:r>
            <a:endParaRPr lang="en-US" altLang="zh-CN" sz="2000" dirty="0" smtClean="0"/>
          </a:p>
          <a:p>
            <a:r>
              <a:rPr lang="en-US" altLang="zh-CN" sz="2000" dirty="0"/>
              <a:t> </a:t>
            </a:r>
            <a:r>
              <a:rPr lang="en-US" altLang="zh-CN" sz="2000" dirty="0" smtClean="0"/>
              <a:t>                         </a:t>
            </a:r>
            <a:r>
              <a:rPr lang="zh-CN" altLang="zh-CN" sz="2000" dirty="0" smtClean="0"/>
              <a:t>波黑</a:t>
            </a:r>
            <a:r>
              <a:rPr lang="zh-CN" altLang="zh-CN" sz="2000" dirty="0"/>
              <a:t>、黑山、塞尔维亚、阿尔巴尼亚、罗马尼亚</a:t>
            </a:r>
            <a:r>
              <a:rPr lang="zh-CN" altLang="zh-CN" sz="2000" dirty="0" smtClean="0"/>
              <a:t>、</a:t>
            </a:r>
            <a:endParaRPr lang="en-US" altLang="zh-CN" sz="2000" dirty="0" smtClean="0"/>
          </a:p>
          <a:p>
            <a:r>
              <a:rPr lang="en-US" altLang="zh-CN" sz="2000" dirty="0"/>
              <a:t> </a:t>
            </a:r>
            <a:r>
              <a:rPr lang="en-US" altLang="zh-CN" sz="2000" dirty="0" smtClean="0"/>
              <a:t>                         </a:t>
            </a:r>
            <a:r>
              <a:rPr lang="zh-CN" altLang="zh-CN" sz="2000" dirty="0" smtClean="0"/>
              <a:t>保加利亚</a:t>
            </a:r>
            <a:r>
              <a:rPr lang="zh-CN" altLang="zh-CN" sz="2000" dirty="0"/>
              <a:t>和马其顿</a:t>
            </a:r>
            <a:endParaRPr lang="zh-CN" altLang="en-US" sz="2000" dirty="0"/>
          </a:p>
        </p:txBody>
      </p:sp>
      <p:cxnSp>
        <p:nvCxnSpPr>
          <p:cNvPr id="3" name="直接连接符 2"/>
          <p:cNvCxnSpPr/>
          <p:nvPr/>
        </p:nvCxnSpPr>
        <p:spPr>
          <a:xfrm>
            <a:off x="356043" y="506543"/>
            <a:ext cx="8420895" cy="0"/>
          </a:xfrm>
          <a:prstGeom prst="line">
            <a:avLst/>
          </a:prstGeom>
          <a:ln>
            <a:solidFill>
              <a:schemeClr val="accent6">
                <a:lumMod val="75000"/>
              </a:schemeClr>
            </a:solidFill>
          </a:ln>
        </p:spPr>
        <p:style>
          <a:lnRef idx="1">
            <a:schemeClr val="accent1"/>
          </a:lnRef>
          <a:fillRef idx="0">
            <a:schemeClr val="accent1"/>
          </a:fillRef>
          <a:effectRef idx="0">
            <a:schemeClr val="accent1"/>
          </a:effectRef>
          <a:fontRef idx="minor">
            <a:schemeClr val="tx1"/>
          </a:fontRef>
        </p:style>
      </p:cxnSp>
      <p:cxnSp>
        <p:nvCxnSpPr>
          <p:cNvPr id="13" name="直接连接符 12"/>
          <p:cNvCxnSpPr/>
          <p:nvPr/>
        </p:nvCxnSpPr>
        <p:spPr>
          <a:xfrm>
            <a:off x="399577" y="1269519"/>
            <a:ext cx="8420895" cy="0"/>
          </a:xfrm>
          <a:prstGeom prst="line">
            <a:avLst/>
          </a:prstGeom>
          <a:ln>
            <a:solidFill>
              <a:schemeClr val="accent6">
                <a:lumMod val="75000"/>
              </a:schemeClr>
            </a:solidFill>
          </a:ln>
        </p:spPr>
        <p:style>
          <a:lnRef idx="1">
            <a:schemeClr val="accent1"/>
          </a:lnRef>
          <a:fillRef idx="0">
            <a:schemeClr val="accent1"/>
          </a:fillRef>
          <a:effectRef idx="0">
            <a:schemeClr val="accent1"/>
          </a:effectRef>
          <a:fontRef idx="minor">
            <a:schemeClr val="tx1"/>
          </a:fontRef>
        </p:style>
      </p:cxnSp>
      <p:cxnSp>
        <p:nvCxnSpPr>
          <p:cNvPr id="14" name="直接连接符 13"/>
          <p:cNvCxnSpPr/>
          <p:nvPr/>
        </p:nvCxnSpPr>
        <p:spPr>
          <a:xfrm>
            <a:off x="395536" y="2637165"/>
            <a:ext cx="8420895" cy="0"/>
          </a:xfrm>
          <a:prstGeom prst="line">
            <a:avLst/>
          </a:prstGeom>
          <a:ln>
            <a:solidFill>
              <a:schemeClr val="accent6">
                <a:lumMod val="75000"/>
              </a:schemeClr>
            </a:solidFill>
          </a:ln>
        </p:spPr>
        <p:style>
          <a:lnRef idx="1">
            <a:schemeClr val="accent1"/>
          </a:lnRef>
          <a:fillRef idx="0">
            <a:schemeClr val="accent1"/>
          </a:fillRef>
          <a:effectRef idx="0">
            <a:schemeClr val="accent1"/>
          </a:effectRef>
          <a:fontRef idx="minor">
            <a:schemeClr val="tx1"/>
          </a:fontRef>
        </p:style>
      </p:cxnSp>
      <p:cxnSp>
        <p:nvCxnSpPr>
          <p:cNvPr id="15" name="直接连接符 14"/>
          <p:cNvCxnSpPr/>
          <p:nvPr/>
        </p:nvCxnSpPr>
        <p:spPr>
          <a:xfrm>
            <a:off x="404426" y="6273036"/>
            <a:ext cx="8420895" cy="0"/>
          </a:xfrm>
          <a:prstGeom prst="line">
            <a:avLst/>
          </a:prstGeom>
          <a:ln>
            <a:solidFill>
              <a:schemeClr val="accent6">
                <a:lumMod val="75000"/>
              </a:schemeClr>
            </a:solidFill>
          </a:ln>
        </p:spPr>
        <p:style>
          <a:lnRef idx="1">
            <a:schemeClr val="accent1"/>
          </a:lnRef>
          <a:fillRef idx="0">
            <a:schemeClr val="accent1"/>
          </a:fillRef>
          <a:effectRef idx="0">
            <a:schemeClr val="accent1"/>
          </a:effectRef>
          <a:fontRef idx="minor">
            <a:schemeClr val="tx1"/>
          </a:fontRef>
        </p:style>
      </p:cxnSp>
      <p:cxnSp>
        <p:nvCxnSpPr>
          <p:cNvPr id="17" name="直接连接符 16"/>
          <p:cNvCxnSpPr/>
          <p:nvPr/>
        </p:nvCxnSpPr>
        <p:spPr>
          <a:xfrm>
            <a:off x="395536" y="4942686"/>
            <a:ext cx="8420895" cy="0"/>
          </a:xfrm>
          <a:prstGeom prst="line">
            <a:avLst/>
          </a:prstGeom>
          <a:ln>
            <a:solidFill>
              <a:schemeClr val="accent6">
                <a:lumMod val="75000"/>
              </a:schemeClr>
            </a:solidFill>
          </a:ln>
        </p:spPr>
        <p:style>
          <a:lnRef idx="1">
            <a:schemeClr val="accent1"/>
          </a:lnRef>
          <a:fillRef idx="0">
            <a:schemeClr val="accent1"/>
          </a:fillRef>
          <a:effectRef idx="0">
            <a:schemeClr val="accent1"/>
          </a:effectRef>
          <a:fontRef idx="minor">
            <a:schemeClr val="tx1"/>
          </a:fontRef>
        </p:style>
      </p:cxnSp>
      <p:cxnSp>
        <p:nvCxnSpPr>
          <p:cNvPr id="4" name="直接连接符 3"/>
          <p:cNvCxnSpPr/>
          <p:nvPr/>
        </p:nvCxnSpPr>
        <p:spPr>
          <a:xfrm>
            <a:off x="395536" y="3416171"/>
            <a:ext cx="8420895" cy="0"/>
          </a:xfrm>
          <a:prstGeom prst="line">
            <a:avLst/>
          </a:prstGeom>
          <a:ln>
            <a:solidFill>
              <a:schemeClr val="accent6">
                <a:lumMod val="75000"/>
              </a:schemeClr>
            </a:solidFill>
          </a:ln>
        </p:spPr>
        <p:style>
          <a:lnRef idx="1">
            <a:schemeClr val="accent1"/>
          </a:lnRef>
          <a:fillRef idx="0">
            <a:schemeClr val="accent1"/>
          </a:fillRef>
          <a:effectRef idx="0">
            <a:schemeClr val="accent1"/>
          </a:effectRef>
          <a:fontRef idx="minor">
            <a:schemeClr val="tx1"/>
          </a:fontRef>
        </p:style>
      </p:cxnSp>
      <p:cxnSp>
        <p:nvCxnSpPr>
          <p:cNvPr id="5" name="直接连接符 4"/>
          <p:cNvCxnSpPr/>
          <p:nvPr/>
        </p:nvCxnSpPr>
        <p:spPr>
          <a:xfrm>
            <a:off x="399346" y="4183747"/>
            <a:ext cx="8420895" cy="0"/>
          </a:xfrm>
          <a:prstGeom prst="line">
            <a:avLst/>
          </a:prstGeom>
          <a:ln>
            <a:solidFill>
              <a:schemeClr val="accent6">
                <a:lumMod val="75000"/>
              </a:schemeClr>
            </a:solidFill>
          </a:ln>
        </p:spPr>
        <p:style>
          <a:lnRef idx="1">
            <a:schemeClr val="accent1"/>
          </a:lnRef>
          <a:fillRef idx="0">
            <a:schemeClr val="accent1"/>
          </a:fillRef>
          <a:effectRef idx="0">
            <a:schemeClr val="accent1"/>
          </a:effectRef>
          <a:fontRef idx="minor">
            <a:schemeClr val="tx1"/>
          </a:fontRef>
        </p:style>
      </p:cxnSp>
      <p:sp>
        <p:nvSpPr>
          <p:cNvPr id="18" name="TextBox 5"/>
          <p:cNvSpPr txBox="1"/>
          <p:nvPr/>
        </p:nvSpPr>
        <p:spPr>
          <a:xfrm>
            <a:off x="684074" y="6276768"/>
            <a:ext cx="2453640" cy="398780"/>
          </a:xfrm>
          <a:prstGeom prst="rect">
            <a:avLst/>
          </a:prstGeom>
          <a:noFill/>
        </p:spPr>
        <p:txBody>
          <a:bodyPr wrap="none" rtlCol="0">
            <a:spAutoFit/>
          </a:bodyPr>
          <a:lstStyle/>
          <a:p>
            <a:r>
              <a:rPr lang="zh-CN" altLang="en-US" sz="2000" b="1" dirty="0" smtClean="0">
                <a:solidFill>
                  <a:srgbClr val="0070C0"/>
                </a:solidFill>
              </a:rPr>
              <a:t>大洋洲 </a:t>
            </a:r>
            <a:r>
              <a:rPr lang="zh-CN" altLang="en-US" sz="2000" dirty="0" smtClean="0"/>
              <a:t>            新西兰</a:t>
            </a:r>
            <a:endParaRPr lang="zh-CN" altLang="en-US" sz="2000" dirty="0"/>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对象 3"/>
          <p:cNvGraphicFramePr>
            <a:graphicFrameLocks/>
          </p:cNvGraphicFramePr>
          <p:nvPr/>
        </p:nvGraphicFramePr>
        <p:xfrm>
          <a:off x="272415" y="462915"/>
          <a:ext cx="8598535" cy="5932805"/>
        </p:xfrm>
        <a:graphic>
          <a:graphicData uri="http://schemas.openxmlformats.org/presentationml/2006/ole">
            <p:oleObj spid="_x0000_s1025" r:id="rId3" imgW="11723810" imgH="7009524" progId="PBrush">
              <p:embed/>
            </p:oleObj>
          </a:graphicData>
        </a:graphic>
      </p:graphicFrame>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内容占位符 2"/>
          <p:cNvSpPr>
            <a:spLocks noGrp="1"/>
          </p:cNvSpPr>
          <p:nvPr>
            <p:ph idx="1"/>
          </p:nvPr>
        </p:nvSpPr>
        <p:spPr/>
        <p:txBody>
          <a:bodyPr/>
          <a:lstStyle/>
          <a:p>
            <a:endParaRPr lang="zh-CN" altLang="en-US"/>
          </a:p>
        </p:txBody>
      </p:sp>
      <p:graphicFrame>
        <p:nvGraphicFramePr>
          <p:cNvPr id="6" name="对象 5"/>
          <p:cNvGraphicFramePr>
            <a:graphicFrameLocks/>
          </p:cNvGraphicFramePr>
          <p:nvPr/>
        </p:nvGraphicFramePr>
        <p:xfrm>
          <a:off x="591820" y="512445"/>
          <a:ext cx="7959725" cy="5833110"/>
        </p:xfrm>
        <a:graphic>
          <a:graphicData uri="http://schemas.openxmlformats.org/presentationml/2006/ole">
            <p:oleObj spid="_x0000_s20481" r:id="rId3" imgW="9180952" imgH="7059010" progId="PBrush">
              <p:embed/>
            </p:oleObj>
          </a:graphicData>
        </a:graphic>
      </p:graphicFrame>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内容占位符 3"/>
          <p:cNvGraphicFramePr>
            <a:graphicFrameLocks/>
          </p:cNvGraphicFramePr>
          <p:nvPr>
            <p:ph idx="1"/>
          </p:nvPr>
        </p:nvGraphicFramePr>
        <p:xfrm>
          <a:off x="281305" y="883920"/>
          <a:ext cx="8582025" cy="4855845"/>
        </p:xfrm>
        <a:graphic>
          <a:graphicData uri="http://schemas.openxmlformats.org/presentationml/2006/ole">
            <p:oleObj spid="_x0000_s21505" r:id="rId3" imgW="9409524" imgH="5323810" progId="PBrush">
              <p:embed/>
            </p:oleObj>
          </a:graphicData>
        </a:graphic>
      </p:graphicFrame>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直接连接符 6"/>
          <p:cNvSpPr>
            <a:spLocks noChangeShapeType="1"/>
          </p:cNvSpPr>
          <p:nvPr/>
        </p:nvSpPr>
        <p:spPr bwMode="auto">
          <a:xfrm rot="5400000">
            <a:off x="-132994" y="561568"/>
            <a:ext cx="1124768" cy="1588"/>
          </a:xfrm>
          <a:prstGeom prst="line">
            <a:avLst/>
          </a:prstGeom>
          <a:noFill/>
          <a:ln w="28575">
            <a:solidFill>
              <a:srgbClr val="0070C0"/>
            </a:solidFill>
            <a:round/>
          </a:ln>
        </p:spPr>
        <p:txBody>
          <a:bodyPr/>
          <a:lstStyle/>
          <a:p>
            <a:endParaRPr lang="zh-CN" altLang="en-US"/>
          </a:p>
        </p:txBody>
      </p:sp>
      <p:sp>
        <p:nvSpPr>
          <p:cNvPr id="5" name="直接连接符 6"/>
          <p:cNvSpPr>
            <a:spLocks noChangeShapeType="1"/>
          </p:cNvSpPr>
          <p:nvPr/>
        </p:nvSpPr>
        <p:spPr bwMode="auto">
          <a:xfrm rot="5400000">
            <a:off x="128822" y="382354"/>
            <a:ext cx="764704" cy="0"/>
          </a:xfrm>
          <a:prstGeom prst="line">
            <a:avLst/>
          </a:prstGeom>
          <a:noFill/>
          <a:ln w="28575">
            <a:solidFill>
              <a:srgbClr val="0070C0"/>
            </a:solidFill>
            <a:round/>
          </a:ln>
        </p:spPr>
        <p:txBody>
          <a:bodyPr/>
          <a:lstStyle/>
          <a:p>
            <a:endParaRPr lang="zh-CN" altLang="en-US"/>
          </a:p>
        </p:txBody>
      </p:sp>
      <p:sp>
        <p:nvSpPr>
          <p:cNvPr id="6" name="标题 1"/>
          <p:cNvSpPr>
            <a:spLocks noGrp="1" noChangeArrowheads="1"/>
          </p:cNvSpPr>
          <p:nvPr>
            <p:ph type="title" idx="4294967295"/>
          </p:nvPr>
        </p:nvSpPr>
        <p:spPr bwMode="auto">
          <a:xfrm>
            <a:off x="714348" y="181462"/>
            <a:ext cx="8229600" cy="1086792"/>
          </a:xfrm>
          <a:prstGeom prst="rect">
            <a:avLst/>
          </a:prstGeom>
          <a:noFill/>
          <a:ln>
            <a:miter lim="800000"/>
          </a:ln>
        </p:spPr>
        <p:txBody>
          <a:bodyPr>
            <a:noAutofit/>
          </a:bodyPr>
          <a:lstStyle/>
          <a:p>
            <a:pPr algn="l"/>
            <a:r>
              <a:rPr lang="zh-CN" altLang="en-US" sz="3600" b="1" dirty="0" smtClean="0">
                <a:solidFill>
                  <a:srgbClr val="0070C0"/>
                </a:solidFill>
                <a:latin typeface="微软雅黑" panose="020B0503020204020204" pitchFamily="34" charset="-122"/>
                <a:ea typeface="微软雅黑" panose="020B0503020204020204" pitchFamily="34" charset="-122"/>
              </a:rPr>
              <a:t>“一带一路”</a:t>
            </a:r>
            <a:r>
              <a:rPr lang="zh-CN" altLang="en-US" sz="3600" b="1" dirty="0" smtClean="0">
                <a:solidFill>
                  <a:srgbClr val="0070C0"/>
                </a:solidFill>
                <a:latin typeface="微软雅黑" panose="020B0503020204020204" pitchFamily="34" charset="-122"/>
                <a:ea typeface="微软雅黑" panose="020B0503020204020204" pitchFamily="34" charset="-122"/>
              </a:rPr>
              <a:t>宏观法律风险分析 </a:t>
            </a:r>
            <a:r>
              <a:rPr lang="en-US" altLang="zh-CN" sz="3600" b="1" dirty="0" smtClean="0">
                <a:solidFill>
                  <a:srgbClr val="0070C0"/>
                </a:solidFill>
                <a:latin typeface="微软雅黑" panose="020B0503020204020204" pitchFamily="34" charset="-122"/>
                <a:ea typeface="微软雅黑" panose="020B0503020204020204" pitchFamily="34" charset="-122"/>
              </a:rPr>
              <a:t> </a:t>
            </a:r>
            <a:br>
              <a:rPr lang="en-US" altLang="zh-CN" sz="3600" b="1" dirty="0" smtClean="0">
                <a:solidFill>
                  <a:srgbClr val="0070C0"/>
                </a:solidFill>
                <a:latin typeface="微软雅黑" panose="020B0503020204020204" pitchFamily="34" charset="-122"/>
                <a:ea typeface="微软雅黑" panose="020B0503020204020204" pitchFamily="34" charset="-122"/>
              </a:rPr>
            </a:br>
            <a:r>
              <a:rPr lang="en-US" altLang="zh-CN" sz="1000" b="1" dirty="0" smtClean="0">
                <a:solidFill>
                  <a:srgbClr val="0070C0"/>
                </a:solidFill>
                <a:latin typeface="微软雅黑" panose="020B0503020204020204" pitchFamily="34" charset="-122"/>
                <a:ea typeface="微软雅黑" panose="020B0503020204020204" pitchFamily="34" charset="-122"/>
              </a:rPr>
              <a:t/>
            </a:r>
            <a:br>
              <a:rPr lang="en-US" altLang="zh-CN" sz="1000" b="1" dirty="0" smtClean="0">
                <a:solidFill>
                  <a:srgbClr val="0070C0"/>
                </a:solidFill>
                <a:latin typeface="微软雅黑" panose="020B0503020204020204" pitchFamily="34" charset="-122"/>
                <a:ea typeface="微软雅黑" panose="020B0503020204020204" pitchFamily="34" charset="-122"/>
              </a:rPr>
            </a:br>
            <a:r>
              <a:rPr lang="zh-CN" altLang="en-US" sz="3200" b="1" dirty="0" smtClean="0">
                <a:solidFill>
                  <a:schemeClr val="accent6">
                    <a:lumMod val="75000"/>
                  </a:schemeClr>
                </a:solidFill>
                <a:latin typeface="微软雅黑" panose="020B0503020204020204" pitchFamily="34" charset="-122"/>
                <a:ea typeface="微软雅黑" panose="020B0503020204020204" pitchFamily="34" charset="-122"/>
              </a:rPr>
              <a:t>联合国国际货物销售合同公约</a:t>
            </a:r>
          </a:p>
        </p:txBody>
      </p:sp>
      <p:graphicFrame>
        <p:nvGraphicFramePr>
          <p:cNvPr id="8" name="表格 7"/>
          <p:cNvGraphicFramePr>
            <a:graphicFrameLocks noGrp="1"/>
          </p:cNvGraphicFramePr>
          <p:nvPr/>
        </p:nvGraphicFramePr>
        <p:xfrm>
          <a:off x="467544" y="1484024"/>
          <a:ext cx="8213256" cy="4987033"/>
        </p:xfrm>
        <a:graphic>
          <a:graphicData uri="http://schemas.openxmlformats.org/drawingml/2006/table">
            <a:tbl>
              <a:tblPr firstRow="1" bandRow="1">
                <a:tableStyleId>{BC89EF96-8CEA-46FF-86C4-4CE0E7609802}</a:tableStyleId>
              </a:tblPr>
              <a:tblGrid>
                <a:gridCol w="1186810"/>
                <a:gridCol w="3270250"/>
                <a:gridCol w="1007745"/>
                <a:gridCol w="2748451"/>
              </a:tblGrid>
              <a:tr h="380572">
                <a:tc>
                  <a:txBody>
                    <a:bodyPr/>
                    <a:lstStyle/>
                    <a:p>
                      <a:r>
                        <a:rPr lang="zh-CN" altLang="en-US" b="0" dirty="0" smtClean="0"/>
                        <a:t>公约名</a:t>
                      </a:r>
                      <a:endParaRPr lang="zh-CN" altLang="en-US" b="0" dirty="0"/>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defRPr/>
                      </a:pPr>
                      <a:r>
                        <a:rPr lang="zh-CN" altLang="en-US" b="0" dirty="0" smtClean="0"/>
                        <a:t>联合国国际货物销售合同公约</a:t>
                      </a:r>
                    </a:p>
                  </a:txBody>
                  <a:tcPr/>
                </a:tc>
                <a:tc>
                  <a:txBody>
                    <a:bodyPr/>
                    <a:lstStyle/>
                    <a:p>
                      <a:r>
                        <a:rPr lang="zh-CN" altLang="en-US" b="0" dirty="0" smtClean="0"/>
                        <a:t>生效时间</a:t>
                      </a:r>
                      <a:endParaRPr lang="zh-CN" altLang="en-US" b="0" dirty="0"/>
                    </a:p>
                  </a:txBody>
                  <a:tcPr/>
                </a:tc>
                <a:tc>
                  <a:txBody>
                    <a:bodyPr/>
                    <a:lstStyle/>
                    <a:p>
                      <a:r>
                        <a:rPr lang="en-US" altLang="zh-CN" b="0" dirty="0" smtClean="0"/>
                        <a:t>1988</a:t>
                      </a:r>
                      <a:r>
                        <a:rPr lang="zh-CN" altLang="en-US" b="0" dirty="0" smtClean="0"/>
                        <a:t>年</a:t>
                      </a:r>
                      <a:r>
                        <a:rPr lang="en-US" altLang="zh-CN" b="0" dirty="0" smtClean="0"/>
                        <a:t>1</a:t>
                      </a:r>
                      <a:r>
                        <a:rPr lang="zh-CN" altLang="en-US" b="0" dirty="0" smtClean="0"/>
                        <a:t>月</a:t>
                      </a:r>
                      <a:r>
                        <a:rPr lang="en-US" altLang="zh-CN" b="0" dirty="0" smtClean="0"/>
                        <a:t>1</a:t>
                      </a:r>
                      <a:r>
                        <a:rPr lang="zh-CN" altLang="en-US" b="0" dirty="0" smtClean="0"/>
                        <a:t>日</a:t>
                      </a:r>
                      <a:endParaRPr lang="zh-CN" altLang="en-US" b="0" dirty="0"/>
                    </a:p>
                  </a:txBody>
                  <a:tcPr/>
                </a:tc>
              </a:tr>
              <a:tr h="149225">
                <a:tc gridSpan="4">
                  <a:txBody>
                    <a:bodyPr/>
                    <a:lstStyle/>
                    <a:p>
                      <a:endParaRPr lang="zh-CN" altLang="en-US" sz="1000" b="0" dirty="0"/>
                    </a:p>
                  </a:txBody>
                  <a:tcPr/>
                </a:tc>
                <a:tc hMerge="1">
                  <a:txBody>
                    <a:bodyPr/>
                    <a:lstStyle/>
                    <a:p>
                      <a:endParaRPr lang="zh-CN"/>
                    </a:p>
                  </a:txBody>
                  <a:tcPr/>
                </a:tc>
                <a:tc hMerge="1">
                  <a:txBody>
                    <a:bodyPr/>
                    <a:lstStyle/>
                    <a:p>
                      <a:endParaRPr lang="zh-CN"/>
                    </a:p>
                  </a:txBody>
                  <a:tcPr/>
                </a:tc>
                <a:tc hMerge="1">
                  <a:txBody>
                    <a:bodyPr/>
                    <a:lstStyle/>
                    <a:p>
                      <a:endParaRPr lang="zh-CN"/>
                    </a:p>
                  </a:txBody>
                  <a:tcPr/>
                </a:tc>
              </a:tr>
              <a:tr h="1236859">
                <a:tc>
                  <a:txBody>
                    <a:bodyPr/>
                    <a:lstStyle/>
                    <a:p>
                      <a:r>
                        <a:rPr lang="zh-CN" altLang="en-US" b="0" dirty="0" smtClean="0"/>
                        <a:t>英文名</a:t>
                      </a:r>
                      <a:endParaRPr lang="zh-CN" altLang="en-US" b="0" dirty="0"/>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defRPr/>
                      </a:pPr>
                      <a:r>
                        <a:rPr lang="en-US" altLang="zh-CN" b="0" dirty="0" smtClean="0"/>
                        <a:t>the United Nations Convention on Contracts for the International Sale of Goods</a:t>
                      </a:r>
                      <a:r>
                        <a:rPr lang="zh-CN" altLang="en-US" b="0" baseline="0" dirty="0" smtClean="0"/>
                        <a:t> </a:t>
                      </a:r>
                      <a:r>
                        <a:rPr lang="en-US" altLang="zh-CN" b="0" baseline="0" dirty="0" smtClean="0"/>
                        <a:t>(</a:t>
                      </a:r>
                      <a:r>
                        <a:rPr lang="en-US" altLang="zh-CN" b="0" dirty="0" smtClean="0"/>
                        <a:t>CISG)</a:t>
                      </a:r>
                      <a:endParaRPr lang="zh-CN" altLang="en-US" b="0" dirty="0" smtClean="0"/>
                    </a:p>
                  </a:txBody>
                  <a:tcPr/>
                </a:tc>
                <a:tc>
                  <a:txBody>
                    <a:bodyPr/>
                    <a:lstStyle/>
                    <a:p>
                      <a:r>
                        <a:rPr lang="zh-CN" altLang="en-US" b="0" dirty="0" smtClean="0"/>
                        <a:t>制定方</a:t>
                      </a:r>
                    </a:p>
                    <a:p>
                      <a:r>
                        <a:rPr lang="zh-CN" altLang="en-US" b="0" dirty="0"/>
                        <a:t>及成员</a:t>
                      </a:r>
                    </a:p>
                  </a:txBody>
                  <a:tcPr/>
                </a:tc>
                <a:tc>
                  <a:txBody>
                    <a:bodyPr/>
                    <a:lstStyle/>
                    <a:p>
                      <a:r>
                        <a:rPr lang="zh-CN" altLang="en-US" b="0" dirty="0" smtClean="0"/>
                        <a:t>联合国国际贸易法委员会，共</a:t>
                      </a:r>
                      <a:r>
                        <a:rPr lang="en-US" altLang="zh-CN" b="0" u="sng" dirty="0" smtClean="0">
                          <a:solidFill>
                            <a:srgbClr val="FF0000"/>
                          </a:solidFill>
                        </a:rPr>
                        <a:t>86</a:t>
                      </a:r>
                      <a:r>
                        <a:rPr lang="zh-CN" altLang="en-US" b="0" u="sng" dirty="0" smtClean="0">
                          <a:solidFill>
                            <a:srgbClr val="FF0000"/>
                          </a:solidFill>
                        </a:rPr>
                        <a:t>个缔约方</a:t>
                      </a:r>
                      <a:r>
                        <a:rPr lang="zh-CN" altLang="en-US" b="0" dirty="0" smtClean="0"/>
                        <a:t>（</a:t>
                      </a:r>
                      <a:r>
                        <a:rPr lang="zh-CN" altLang="en-US" b="0" dirty="0" smtClean="0">
                          <a:solidFill>
                            <a:srgbClr val="FF0000"/>
                          </a:solidFill>
                        </a:rPr>
                        <a:t>对委内瑞拉、加纳未生效</a:t>
                      </a:r>
                      <a:r>
                        <a:rPr lang="zh-CN" altLang="en-US" b="0" dirty="0" smtClean="0"/>
                        <a:t>），</a:t>
                      </a:r>
                      <a:r>
                        <a:rPr lang="en-US" altLang="zh-CN" b="0" dirty="0" smtClean="0"/>
                        <a:t>1988</a:t>
                      </a:r>
                      <a:r>
                        <a:rPr lang="zh-CN" altLang="en-US" b="0" dirty="0" smtClean="0"/>
                        <a:t>年对中国生效</a:t>
                      </a:r>
                    </a:p>
                  </a:txBody>
                  <a:tcPr/>
                </a:tc>
              </a:tr>
              <a:tr h="0">
                <a:tc gridSpan="4">
                  <a:txBody>
                    <a:bodyPr/>
                    <a:lstStyle/>
                    <a:p>
                      <a:endParaRPr lang="zh-CN" altLang="en-US" sz="1000" b="0" dirty="0"/>
                    </a:p>
                  </a:txBody>
                  <a:tcPr/>
                </a:tc>
                <a:tc hMerge="1">
                  <a:txBody>
                    <a:bodyPr/>
                    <a:lstStyle/>
                    <a:p>
                      <a:endParaRPr lang="zh-CN"/>
                    </a:p>
                  </a:txBody>
                  <a:tcPr/>
                </a:tc>
                <a:tc hMerge="1">
                  <a:txBody>
                    <a:bodyPr/>
                    <a:lstStyle/>
                    <a:p>
                      <a:endParaRPr lang="zh-CN"/>
                    </a:p>
                  </a:txBody>
                  <a:tcPr/>
                </a:tc>
                <a:tc hMerge="1">
                  <a:txBody>
                    <a:bodyPr/>
                    <a:lstStyle/>
                    <a:p>
                      <a:endParaRPr lang="zh-CN"/>
                    </a:p>
                  </a:txBody>
                  <a:tcPr/>
                </a:tc>
              </a:tr>
              <a:tr h="380572">
                <a:tc>
                  <a:txBody>
                    <a:bodyPr/>
                    <a:lstStyle/>
                    <a:p>
                      <a:r>
                        <a:rPr lang="zh-CN" altLang="en-US" b="0" dirty="0" smtClean="0"/>
                        <a:t>内容作用</a:t>
                      </a:r>
                      <a:endParaRPr lang="zh-CN" altLang="en-US" b="0" dirty="0"/>
                    </a:p>
                  </a:txBody>
                  <a:tcPr/>
                </a:tc>
                <a:tc gridSpan="3">
                  <a:txBody>
                    <a:bodyPr/>
                    <a:lstStyle/>
                    <a:p>
                      <a:r>
                        <a:rPr lang="zh-CN" altLang="en-US" sz="1800" b="0" kern="1200" dirty="0" smtClean="0">
                          <a:effectLst/>
                        </a:rPr>
                        <a:t>处理国际货物买卖关系的法律依据</a:t>
                      </a:r>
                      <a:endParaRPr lang="zh-CN" altLang="en-US" b="0" dirty="0"/>
                    </a:p>
                  </a:txBody>
                  <a:tcPr/>
                </a:tc>
                <a:tc hMerge="1">
                  <a:txBody>
                    <a:bodyPr/>
                    <a:lstStyle/>
                    <a:p>
                      <a:endParaRPr lang="zh-CN"/>
                    </a:p>
                  </a:txBody>
                  <a:tcPr/>
                </a:tc>
                <a:tc hMerge="1">
                  <a:txBody>
                    <a:bodyPr/>
                    <a:lstStyle/>
                    <a:p>
                      <a:endParaRPr lang="zh-CN"/>
                    </a:p>
                  </a:txBody>
                  <a:tcPr/>
                </a:tc>
              </a:tr>
              <a:tr h="0">
                <a:tc gridSpan="4">
                  <a:txBody>
                    <a:bodyPr/>
                    <a:lstStyle/>
                    <a:p>
                      <a:endParaRPr lang="zh-CN" altLang="en-US" sz="1000" b="0" dirty="0"/>
                    </a:p>
                  </a:txBody>
                  <a:tcPr/>
                </a:tc>
                <a:tc hMerge="1">
                  <a:txBody>
                    <a:bodyPr/>
                    <a:lstStyle/>
                    <a:p>
                      <a:endParaRPr lang="zh-CN"/>
                    </a:p>
                  </a:txBody>
                  <a:tcPr/>
                </a:tc>
                <a:tc hMerge="1">
                  <a:txBody>
                    <a:bodyPr/>
                    <a:lstStyle/>
                    <a:p>
                      <a:endParaRPr lang="zh-CN"/>
                    </a:p>
                  </a:txBody>
                  <a:tcPr/>
                </a:tc>
                <a:tc hMerge="1">
                  <a:txBody>
                    <a:bodyPr/>
                    <a:lstStyle/>
                    <a:p>
                      <a:endParaRPr lang="zh-CN"/>
                    </a:p>
                  </a:txBody>
                  <a:tcPr/>
                </a:tc>
              </a:tr>
              <a:tr h="1998002">
                <a:tc>
                  <a:txBody>
                    <a:bodyPr/>
                    <a:lstStyle/>
                    <a:p>
                      <a:r>
                        <a:rPr lang="zh-CN" altLang="en-US" b="0" dirty="0" smtClean="0"/>
                        <a:t>“一带一路”沿线</a:t>
                      </a:r>
                      <a:r>
                        <a:rPr lang="zh-CN" altLang="en-US" sz="2400" b="1" dirty="0" smtClean="0"/>
                        <a:t>非公约缔约方（</a:t>
                      </a:r>
                      <a:r>
                        <a:rPr lang="en-US" altLang="zh-CN" sz="2400" b="1" dirty="0" smtClean="0"/>
                        <a:t>31</a:t>
                      </a:r>
                      <a:r>
                        <a:rPr lang="zh-CN" altLang="en-US" sz="2400" b="1" dirty="0" smtClean="0"/>
                        <a:t>）</a:t>
                      </a:r>
                      <a:endParaRPr lang="zh-CN" altLang="en-US" sz="2400" b="1" dirty="0"/>
                    </a:p>
                  </a:txBody>
                  <a:tcPr/>
                </a:tc>
                <a:tc gridSpan="3">
                  <a:txBody>
                    <a:bodyPr/>
                    <a:lstStyle/>
                    <a:p>
                      <a:r>
                        <a:rPr lang="zh-CN" altLang="zh-CN" sz="2000" b="1" dirty="0" smtClean="0">
                          <a:solidFill>
                            <a:srgbClr val="FF0000"/>
                          </a:solidFill>
                        </a:rPr>
                        <a:t>马来西亚、印度尼西亚、缅甸、泰国、老挝、柬埔寨、文莱、东帝汶、菲律宾、伊朗、约旦、巴勒斯坦、沙特阿拉伯、也门、阿曼、阿联酋、卡塔尔、科威特、印度、巴基斯坦、孟加拉、阿富汗、斯里兰卡、马尔代夫、尼泊尔、不丹、哈萨克斯坦、土库曼斯坦、塔吉克斯坦、南非</a:t>
                      </a:r>
                      <a:endParaRPr lang="zh-CN" altLang="en-US" sz="2000" b="1" dirty="0">
                        <a:solidFill>
                          <a:srgbClr val="FF0000"/>
                        </a:solidFill>
                      </a:endParaRPr>
                    </a:p>
                  </a:txBody>
                  <a:tcPr/>
                </a:tc>
                <a:tc hMerge="1">
                  <a:txBody>
                    <a:bodyPr/>
                    <a:lstStyle/>
                    <a:p>
                      <a:endParaRPr lang="zh-CN"/>
                    </a:p>
                  </a:txBody>
                  <a:tcPr/>
                </a:tc>
                <a:tc hMerge="1">
                  <a:txBody>
                    <a:bodyPr/>
                    <a:lstStyle/>
                    <a:p>
                      <a:endParaRPr lang="zh-CN"/>
                    </a:p>
                  </a:txBody>
                  <a:tcPr/>
                </a:tc>
              </a:tr>
            </a:tbl>
          </a:graphicData>
        </a:graphic>
      </p:graphicFrame>
      <p:sp>
        <p:nvSpPr>
          <p:cNvPr id="9" name="TextBox 8"/>
          <p:cNvSpPr txBox="1"/>
          <p:nvPr/>
        </p:nvSpPr>
        <p:spPr>
          <a:xfrm>
            <a:off x="511175" y="6318612"/>
            <a:ext cx="8467061" cy="369332"/>
          </a:xfrm>
          <a:prstGeom prst="rect">
            <a:avLst/>
          </a:prstGeom>
          <a:noFill/>
        </p:spPr>
        <p:txBody>
          <a:bodyPr wrap="none" rtlCol="0">
            <a:spAutoFit/>
          </a:bodyPr>
          <a:lstStyle/>
          <a:p>
            <a:r>
              <a:rPr lang="en-US" altLang="zh-CN" dirty="0" smtClean="0"/>
              <a:t>--- </a:t>
            </a:r>
            <a:r>
              <a:rPr lang="en-US" altLang="zh-CN" dirty="0"/>
              <a:t>http://www.uncitral.org/uncitral/zh/uncitral_texts/sale_goods/1980CISG_status.html</a:t>
            </a:r>
            <a:endParaRPr lang="zh-CN" altLang="en-US" dirty="0"/>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251520" y="188640"/>
            <a:ext cx="6918960" cy="768350"/>
          </a:xfrm>
          <a:prstGeom prst="rect">
            <a:avLst/>
          </a:prstGeom>
          <a:noFill/>
        </p:spPr>
        <p:txBody>
          <a:bodyPr wrap="none" rtlCol="0">
            <a:spAutoFit/>
          </a:bodyPr>
          <a:lstStyle/>
          <a:p>
            <a:r>
              <a:rPr lang="en-US" altLang="zh-CN" sz="2400" b="1" dirty="0" smtClean="0">
                <a:solidFill>
                  <a:srgbClr val="0070C0"/>
                </a:solidFill>
              </a:rPr>
              <a:t>《</a:t>
            </a:r>
            <a:r>
              <a:rPr lang="zh-CN" altLang="en-US" sz="2400" b="1" dirty="0">
                <a:solidFill>
                  <a:srgbClr val="0070C0"/>
                </a:solidFill>
              </a:rPr>
              <a:t>联合国国际货物销售合同公约</a:t>
            </a:r>
            <a:r>
              <a:rPr lang="en-US" altLang="zh-CN" sz="2400" b="1" dirty="0" smtClean="0">
                <a:solidFill>
                  <a:srgbClr val="0070C0"/>
                </a:solidFill>
              </a:rPr>
              <a:t>》86</a:t>
            </a:r>
            <a:r>
              <a:rPr lang="zh-CN" altLang="en-US" sz="2400" b="1" dirty="0" smtClean="0">
                <a:solidFill>
                  <a:srgbClr val="0070C0"/>
                </a:solidFill>
              </a:rPr>
              <a:t>个缔约方一览</a:t>
            </a:r>
            <a:endParaRPr lang="en-US" altLang="zh-CN" sz="2400" b="1" dirty="0">
              <a:solidFill>
                <a:srgbClr val="0070C0"/>
              </a:solidFill>
            </a:endParaRPr>
          </a:p>
          <a:p>
            <a:endParaRPr lang="zh-CN" altLang="en-US" sz="2000" b="1" dirty="0">
              <a:solidFill>
                <a:srgbClr val="0070C0"/>
              </a:solidFill>
            </a:endParaRPr>
          </a:p>
        </p:txBody>
      </p:sp>
      <p:graphicFrame>
        <p:nvGraphicFramePr>
          <p:cNvPr id="6" name="表格 5"/>
          <p:cNvGraphicFramePr>
            <a:graphicFrameLocks noGrp="1"/>
          </p:cNvGraphicFramePr>
          <p:nvPr/>
        </p:nvGraphicFramePr>
        <p:xfrm>
          <a:off x="467544" y="692696"/>
          <a:ext cx="1728192" cy="6008886"/>
        </p:xfrm>
        <a:graphic>
          <a:graphicData uri="http://schemas.openxmlformats.org/drawingml/2006/table">
            <a:tbl>
              <a:tblPr>
                <a:tableStyleId>{3B4B98B0-60AC-42C2-AFA5-B58CD77FA1E5}</a:tableStyleId>
              </a:tblPr>
              <a:tblGrid>
                <a:gridCol w="972185"/>
                <a:gridCol w="756007"/>
              </a:tblGrid>
              <a:tr h="200634">
                <a:tc>
                  <a:txBody>
                    <a:bodyPr/>
                    <a:lstStyle/>
                    <a:p>
                      <a:r>
                        <a:rPr lang="zh-CN" altLang="en-US" sz="1250" dirty="0">
                          <a:solidFill>
                            <a:srgbClr val="0070C0"/>
                          </a:solidFill>
                          <a:effectLst/>
                        </a:rPr>
                        <a:t>国 家</a:t>
                      </a:r>
                      <a:endParaRPr lang="zh-CN" altLang="en-US" sz="1250" b="0" dirty="0">
                        <a:solidFill>
                          <a:srgbClr val="0070C0"/>
                        </a:solidFill>
                        <a:effectLst/>
                        <a:latin typeface="Arial" panose="020B0604020202020204"/>
                      </a:endParaRPr>
                    </a:p>
                  </a:txBody>
                  <a:tcPr marL="5067" marR="5067" marT="5067" marB="5067" anchor="ctr"/>
                </a:tc>
                <a:tc>
                  <a:txBody>
                    <a:bodyPr/>
                    <a:lstStyle/>
                    <a:p>
                      <a:r>
                        <a:rPr lang="zh-CN" altLang="en-US" sz="1250" dirty="0" smtClean="0">
                          <a:solidFill>
                            <a:srgbClr val="0070C0"/>
                          </a:solidFill>
                          <a:effectLst/>
                        </a:rPr>
                        <a:t>生效时间</a:t>
                      </a:r>
                      <a:endParaRPr lang="zh-CN" altLang="en-US" sz="1250" b="0" dirty="0">
                        <a:solidFill>
                          <a:srgbClr val="0070C0"/>
                        </a:solidFill>
                        <a:effectLst/>
                        <a:latin typeface="Arial" panose="020B0604020202020204"/>
                      </a:endParaRPr>
                    </a:p>
                  </a:txBody>
                  <a:tcPr marL="5067" marR="5067" marT="5067" marB="5067" anchor="ctr"/>
                </a:tc>
              </a:tr>
              <a:tr h="156068">
                <a:tc>
                  <a:txBody>
                    <a:bodyPr/>
                    <a:lstStyle/>
                    <a:p>
                      <a:pPr algn="l"/>
                      <a:r>
                        <a:rPr lang="zh-CN" altLang="en-US" sz="1250">
                          <a:effectLst/>
                        </a:rPr>
                        <a:t>阿尔巴尼亚</a:t>
                      </a:r>
                    </a:p>
                  </a:txBody>
                  <a:tcPr marL="5067" marR="5067" marT="5067" marB="5067" anchor="ctr"/>
                </a:tc>
                <a:tc>
                  <a:txBody>
                    <a:bodyPr/>
                    <a:lstStyle/>
                    <a:p>
                      <a:pPr algn="l"/>
                      <a:r>
                        <a:rPr lang="en-US" altLang="zh-CN" sz="1250" dirty="0" smtClean="0">
                          <a:effectLst/>
                        </a:rPr>
                        <a:t>2010</a:t>
                      </a:r>
                      <a:endParaRPr lang="en-US" altLang="zh-CN" sz="1250" dirty="0">
                        <a:effectLst/>
                      </a:endParaRPr>
                    </a:p>
                  </a:txBody>
                  <a:tcPr marL="5067" marR="5067" marT="5067" marB="5067" anchor="ctr"/>
                </a:tc>
              </a:tr>
              <a:tr h="156068">
                <a:tc>
                  <a:txBody>
                    <a:bodyPr/>
                    <a:lstStyle/>
                    <a:p>
                      <a:pPr algn="l"/>
                      <a:r>
                        <a:rPr lang="zh-CN" altLang="en-US" sz="1250" dirty="0">
                          <a:effectLst/>
                        </a:rPr>
                        <a:t>阿根廷</a:t>
                      </a:r>
                    </a:p>
                  </a:txBody>
                  <a:tcPr marL="5067" marR="5067" marT="5067" marB="5067" anchor="ctr"/>
                </a:tc>
                <a:tc>
                  <a:txBody>
                    <a:bodyPr/>
                    <a:lstStyle/>
                    <a:p>
                      <a:pPr algn="l"/>
                      <a:r>
                        <a:rPr lang="en-US" altLang="zh-CN" sz="1250" dirty="0" smtClean="0">
                          <a:effectLst/>
                        </a:rPr>
                        <a:t>1988</a:t>
                      </a:r>
                      <a:endParaRPr lang="en-US" altLang="zh-CN" sz="1250" dirty="0">
                        <a:effectLst/>
                      </a:endParaRPr>
                    </a:p>
                  </a:txBody>
                  <a:tcPr marL="5067" marR="5067" marT="5067" marB="5067" anchor="ctr"/>
                </a:tc>
              </a:tr>
              <a:tr h="156068">
                <a:tc>
                  <a:txBody>
                    <a:bodyPr/>
                    <a:lstStyle/>
                    <a:p>
                      <a:pPr algn="l"/>
                      <a:r>
                        <a:rPr lang="zh-CN" altLang="en-US" sz="1250" dirty="0">
                          <a:effectLst/>
                        </a:rPr>
                        <a:t>亚美尼亚</a:t>
                      </a:r>
                    </a:p>
                  </a:txBody>
                  <a:tcPr marL="5067" marR="5067" marT="5067" marB="5067" anchor="ctr"/>
                </a:tc>
                <a:tc>
                  <a:txBody>
                    <a:bodyPr/>
                    <a:lstStyle/>
                    <a:p>
                      <a:pPr algn="l"/>
                      <a:r>
                        <a:rPr lang="en-US" altLang="zh-CN" sz="1250" dirty="0" smtClean="0">
                          <a:effectLst/>
                        </a:rPr>
                        <a:t>2010</a:t>
                      </a:r>
                      <a:endParaRPr lang="en-US" altLang="zh-CN" sz="1250" dirty="0">
                        <a:effectLst/>
                      </a:endParaRPr>
                    </a:p>
                  </a:txBody>
                  <a:tcPr marL="5067" marR="5067" marT="5067" marB="5067" anchor="ctr"/>
                </a:tc>
              </a:tr>
              <a:tr h="156068">
                <a:tc>
                  <a:txBody>
                    <a:bodyPr/>
                    <a:lstStyle/>
                    <a:p>
                      <a:pPr algn="l"/>
                      <a:r>
                        <a:rPr lang="zh-CN" altLang="en-US" sz="1250" dirty="0">
                          <a:effectLst/>
                        </a:rPr>
                        <a:t>澳大利亚</a:t>
                      </a:r>
                    </a:p>
                  </a:txBody>
                  <a:tcPr marL="5067" marR="5067" marT="5067" marB="5067" anchor="ctr"/>
                </a:tc>
                <a:tc>
                  <a:txBody>
                    <a:bodyPr/>
                    <a:lstStyle/>
                    <a:p>
                      <a:pPr algn="l"/>
                      <a:r>
                        <a:rPr lang="en-US" altLang="zh-CN" sz="1250" dirty="0" smtClean="0">
                          <a:effectLst/>
                        </a:rPr>
                        <a:t>1989</a:t>
                      </a:r>
                      <a:endParaRPr lang="en-US" altLang="zh-CN" sz="1250" dirty="0">
                        <a:effectLst/>
                      </a:endParaRPr>
                    </a:p>
                  </a:txBody>
                  <a:tcPr marL="5067" marR="5067" marT="5067" marB="5067" anchor="ctr"/>
                </a:tc>
              </a:tr>
              <a:tr h="0">
                <a:tc>
                  <a:txBody>
                    <a:bodyPr/>
                    <a:lstStyle/>
                    <a:p>
                      <a:pPr algn="l"/>
                      <a:r>
                        <a:rPr lang="zh-CN" altLang="en-US" sz="1250" dirty="0">
                          <a:effectLst/>
                        </a:rPr>
                        <a:t>奥地利</a:t>
                      </a:r>
                    </a:p>
                  </a:txBody>
                  <a:tcPr marL="5067" marR="5067" marT="5067" marB="5067" anchor="ctr"/>
                </a:tc>
                <a:tc>
                  <a:txBody>
                    <a:bodyPr/>
                    <a:lstStyle/>
                    <a:p>
                      <a:pPr algn="l"/>
                      <a:r>
                        <a:rPr lang="en-US" altLang="zh-CN" sz="1250" dirty="0" smtClean="0">
                          <a:effectLst/>
                        </a:rPr>
                        <a:t>1989</a:t>
                      </a:r>
                      <a:endParaRPr lang="en-US" altLang="zh-CN" sz="1250" dirty="0">
                        <a:effectLst/>
                      </a:endParaRPr>
                    </a:p>
                  </a:txBody>
                  <a:tcPr marL="5067" marR="5067" marT="5067" marB="5067" anchor="ctr"/>
                </a:tc>
              </a:tr>
              <a:tr h="156068">
                <a:tc>
                  <a:txBody>
                    <a:bodyPr/>
                    <a:lstStyle/>
                    <a:p>
                      <a:pPr algn="l"/>
                      <a:r>
                        <a:rPr lang="zh-CN" altLang="en-US" sz="1250" dirty="0">
                          <a:effectLst/>
                        </a:rPr>
                        <a:t>阿塞拜疆</a:t>
                      </a:r>
                    </a:p>
                  </a:txBody>
                  <a:tcPr marL="5067" marR="5067" marT="5067" marB="5067" anchor="ctr"/>
                </a:tc>
                <a:tc>
                  <a:txBody>
                    <a:bodyPr/>
                    <a:lstStyle/>
                    <a:p>
                      <a:pPr algn="l"/>
                      <a:r>
                        <a:rPr lang="en-US" altLang="zh-CN" sz="1250" dirty="0" smtClean="0">
                          <a:effectLst/>
                        </a:rPr>
                        <a:t>2017</a:t>
                      </a:r>
                      <a:endParaRPr lang="en-US" altLang="zh-CN" sz="1250" dirty="0">
                        <a:effectLst/>
                      </a:endParaRPr>
                    </a:p>
                  </a:txBody>
                  <a:tcPr marL="5067" marR="5067" marT="5067" marB="5067" anchor="ctr"/>
                </a:tc>
              </a:tr>
              <a:tr h="156068">
                <a:tc>
                  <a:txBody>
                    <a:bodyPr/>
                    <a:lstStyle/>
                    <a:p>
                      <a:pPr algn="l"/>
                      <a:r>
                        <a:rPr lang="zh-CN" altLang="en-US" sz="1250" dirty="0">
                          <a:effectLst/>
                        </a:rPr>
                        <a:t>巴林</a:t>
                      </a:r>
                    </a:p>
                  </a:txBody>
                  <a:tcPr marL="5067" marR="5067" marT="5067" marB="5067" anchor="ctr"/>
                </a:tc>
                <a:tc>
                  <a:txBody>
                    <a:bodyPr/>
                    <a:lstStyle/>
                    <a:p>
                      <a:pPr algn="l"/>
                      <a:r>
                        <a:rPr lang="en-US" altLang="zh-CN" sz="1250" dirty="0" smtClean="0">
                          <a:effectLst/>
                        </a:rPr>
                        <a:t>2014</a:t>
                      </a:r>
                      <a:endParaRPr lang="en-US" altLang="zh-CN" sz="1250" dirty="0">
                        <a:effectLst/>
                      </a:endParaRPr>
                    </a:p>
                  </a:txBody>
                  <a:tcPr marL="5067" marR="5067" marT="5067" marB="5067" anchor="ctr"/>
                </a:tc>
              </a:tr>
              <a:tr h="156068">
                <a:tc>
                  <a:txBody>
                    <a:bodyPr/>
                    <a:lstStyle/>
                    <a:p>
                      <a:pPr algn="l"/>
                      <a:r>
                        <a:rPr lang="zh-CN" altLang="en-US" sz="1250" dirty="0">
                          <a:effectLst/>
                        </a:rPr>
                        <a:t>白俄罗斯</a:t>
                      </a:r>
                    </a:p>
                  </a:txBody>
                  <a:tcPr marL="5067" marR="5067" marT="5067" marB="5067" anchor="ctr"/>
                </a:tc>
                <a:tc>
                  <a:txBody>
                    <a:bodyPr/>
                    <a:lstStyle/>
                    <a:p>
                      <a:pPr algn="l"/>
                      <a:r>
                        <a:rPr lang="en-US" altLang="zh-CN" sz="1250" dirty="0" smtClean="0">
                          <a:effectLst/>
                        </a:rPr>
                        <a:t>1990</a:t>
                      </a:r>
                      <a:endParaRPr lang="en-US" altLang="zh-CN" sz="1250" dirty="0">
                        <a:effectLst/>
                      </a:endParaRPr>
                    </a:p>
                  </a:txBody>
                  <a:tcPr marL="5067" marR="5067" marT="5067" marB="5067" anchor="ctr"/>
                </a:tc>
              </a:tr>
              <a:tr h="156068">
                <a:tc>
                  <a:txBody>
                    <a:bodyPr/>
                    <a:lstStyle/>
                    <a:p>
                      <a:pPr algn="l"/>
                      <a:r>
                        <a:rPr lang="zh-CN" altLang="en-US" sz="1250" dirty="0">
                          <a:effectLst/>
                        </a:rPr>
                        <a:t>比利时</a:t>
                      </a:r>
                    </a:p>
                  </a:txBody>
                  <a:tcPr marL="5067" marR="5067" marT="5067" marB="5067" anchor="ctr"/>
                </a:tc>
                <a:tc>
                  <a:txBody>
                    <a:bodyPr/>
                    <a:lstStyle/>
                    <a:p>
                      <a:pPr algn="l"/>
                      <a:r>
                        <a:rPr lang="en-US" altLang="zh-CN" sz="1250" dirty="0" smtClean="0">
                          <a:effectLst/>
                        </a:rPr>
                        <a:t>1997</a:t>
                      </a:r>
                      <a:endParaRPr lang="en-US" altLang="zh-CN" sz="1250" dirty="0">
                        <a:effectLst/>
                      </a:endParaRPr>
                    </a:p>
                  </a:txBody>
                  <a:tcPr marL="5067" marR="5067" marT="5067" marB="5067" anchor="ctr"/>
                </a:tc>
              </a:tr>
              <a:tr h="156068">
                <a:tc>
                  <a:txBody>
                    <a:bodyPr/>
                    <a:lstStyle/>
                    <a:p>
                      <a:pPr algn="l"/>
                      <a:r>
                        <a:rPr lang="zh-CN" altLang="en-US" sz="1250" dirty="0">
                          <a:effectLst/>
                        </a:rPr>
                        <a:t>贝宁</a:t>
                      </a:r>
                    </a:p>
                  </a:txBody>
                  <a:tcPr marL="5067" marR="5067" marT="5067" marB="5067" anchor="ctr"/>
                </a:tc>
                <a:tc>
                  <a:txBody>
                    <a:bodyPr/>
                    <a:lstStyle/>
                    <a:p>
                      <a:pPr algn="l"/>
                      <a:r>
                        <a:rPr lang="en-US" altLang="zh-CN" sz="1250" dirty="0" smtClean="0">
                          <a:effectLst/>
                        </a:rPr>
                        <a:t>2012</a:t>
                      </a:r>
                      <a:endParaRPr lang="en-US" altLang="zh-CN" sz="1250" dirty="0">
                        <a:effectLst/>
                      </a:endParaRPr>
                    </a:p>
                  </a:txBody>
                  <a:tcPr marL="5067" marR="5067" marT="5067" marB="5067" anchor="ctr"/>
                </a:tc>
              </a:tr>
              <a:tr h="156068">
                <a:tc>
                  <a:txBody>
                    <a:bodyPr/>
                    <a:lstStyle/>
                    <a:p>
                      <a:pPr algn="l"/>
                      <a:r>
                        <a:rPr lang="zh-CN" altLang="en-US" sz="1250" dirty="0">
                          <a:effectLst/>
                        </a:rPr>
                        <a:t>波斯尼亚和黑塞哥维那</a:t>
                      </a:r>
                    </a:p>
                  </a:txBody>
                  <a:tcPr marL="5067" marR="5067" marT="5067" marB="5067" anchor="ctr"/>
                </a:tc>
                <a:tc>
                  <a:txBody>
                    <a:bodyPr/>
                    <a:lstStyle/>
                    <a:p>
                      <a:pPr algn="l"/>
                      <a:r>
                        <a:rPr lang="en-US" altLang="zh-CN" sz="1250" dirty="0" smtClean="0">
                          <a:effectLst/>
                        </a:rPr>
                        <a:t>1992</a:t>
                      </a:r>
                      <a:endParaRPr lang="en-US" altLang="zh-CN" sz="1250" dirty="0">
                        <a:effectLst/>
                      </a:endParaRPr>
                    </a:p>
                  </a:txBody>
                  <a:tcPr marL="5067" marR="5067" marT="5067" marB="5067" anchor="ctr"/>
                </a:tc>
              </a:tr>
              <a:tr h="156068">
                <a:tc>
                  <a:txBody>
                    <a:bodyPr/>
                    <a:lstStyle/>
                    <a:p>
                      <a:pPr algn="l"/>
                      <a:r>
                        <a:rPr lang="zh-CN" altLang="en-US" sz="1250" dirty="0">
                          <a:effectLst/>
                        </a:rPr>
                        <a:t>巴西</a:t>
                      </a:r>
                    </a:p>
                  </a:txBody>
                  <a:tcPr marL="5067" marR="5067" marT="5067" marB="5067" anchor="ctr"/>
                </a:tc>
                <a:tc>
                  <a:txBody>
                    <a:bodyPr/>
                    <a:lstStyle/>
                    <a:p>
                      <a:pPr algn="l"/>
                      <a:r>
                        <a:rPr lang="en-US" altLang="zh-CN" sz="1250" dirty="0" smtClean="0">
                          <a:effectLst/>
                        </a:rPr>
                        <a:t>2014</a:t>
                      </a:r>
                      <a:endParaRPr lang="en-US" altLang="zh-CN" sz="1250" dirty="0">
                        <a:effectLst/>
                      </a:endParaRPr>
                    </a:p>
                  </a:txBody>
                  <a:tcPr marL="5067" marR="5067" marT="5067" marB="5067" anchor="ctr"/>
                </a:tc>
              </a:tr>
              <a:tr h="156068">
                <a:tc>
                  <a:txBody>
                    <a:bodyPr/>
                    <a:lstStyle/>
                    <a:p>
                      <a:pPr algn="l"/>
                      <a:r>
                        <a:rPr lang="zh-CN" altLang="en-US" sz="1250" dirty="0">
                          <a:effectLst/>
                        </a:rPr>
                        <a:t>保加利亚</a:t>
                      </a:r>
                    </a:p>
                  </a:txBody>
                  <a:tcPr marL="5067" marR="5067" marT="5067" marB="5067" anchor="ctr"/>
                </a:tc>
                <a:tc>
                  <a:txBody>
                    <a:bodyPr/>
                    <a:lstStyle/>
                    <a:p>
                      <a:pPr algn="l"/>
                      <a:r>
                        <a:rPr lang="en-US" altLang="zh-CN" sz="1250" dirty="0" smtClean="0">
                          <a:effectLst/>
                        </a:rPr>
                        <a:t>1991</a:t>
                      </a:r>
                      <a:endParaRPr lang="en-US" altLang="zh-CN" sz="1250" dirty="0">
                        <a:effectLst/>
                      </a:endParaRPr>
                    </a:p>
                  </a:txBody>
                  <a:tcPr marL="5067" marR="5067" marT="5067" marB="5067" anchor="ctr"/>
                </a:tc>
              </a:tr>
              <a:tr h="156068">
                <a:tc>
                  <a:txBody>
                    <a:bodyPr/>
                    <a:lstStyle/>
                    <a:p>
                      <a:pPr algn="l"/>
                      <a:r>
                        <a:rPr lang="zh-CN" altLang="en-US" sz="1250" dirty="0">
                          <a:effectLst/>
                        </a:rPr>
                        <a:t>布隆迪</a:t>
                      </a:r>
                    </a:p>
                  </a:txBody>
                  <a:tcPr marL="5067" marR="5067" marT="5067" marB="5067" anchor="ctr"/>
                </a:tc>
                <a:tc>
                  <a:txBody>
                    <a:bodyPr/>
                    <a:lstStyle/>
                    <a:p>
                      <a:pPr algn="l"/>
                      <a:r>
                        <a:rPr lang="en-US" altLang="zh-CN" sz="1250" dirty="0" smtClean="0">
                          <a:effectLst/>
                        </a:rPr>
                        <a:t>1999</a:t>
                      </a:r>
                      <a:endParaRPr lang="en-US" altLang="zh-CN" sz="1250" dirty="0">
                        <a:effectLst/>
                      </a:endParaRPr>
                    </a:p>
                  </a:txBody>
                  <a:tcPr marL="5067" marR="5067" marT="5067" marB="5067" anchor="ctr"/>
                </a:tc>
              </a:tr>
              <a:tr h="156068">
                <a:tc>
                  <a:txBody>
                    <a:bodyPr/>
                    <a:lstStyle/>
                    <a:p>
                      <a:pPr algn="l"/>
                      <a:r>
                        <a:rPr lang="zh-CN" altLang="en-US" sz="1250" dirty="0">
                          <a:effectLst/>
                        </a:rPr>
                        <a:t>加拿大</a:t>
                      </a:r>
                    </a:p>
                  </a:txBody>
                  <a:tcPr marL="5067" marR="5067" marT="5067" marB="5067" anchor="ctr"/>
                </a:tc>
                <a:tc>
                  <a:txBody>
                    <a:bodyPr/>
                    <a:lstStyle/>
                    <a:p>
                      <a:pPr algn="l"/>
                      <a:r>
                        <a:rPr lang="en-US" altLang="zh-CN" sz="1250" dirty="0" smtClean="0">
                          <a:effectLst/>
                        </a:rPr>
                        <a:t>1992</a:t>
                      </a:r>
                      <a:endParaRPr lang="en-US" altLang="zh-CN" sz="1250" dirty="0">
                        <a:effectLst/>
                      </a:endParaRPr>
                    </a:p>
                  </a:txBody>
                  <a:tcPr marL="5067" marR="5067" marT="5067" marB="5067" anchor="ctr"/>
                </a:tc>
              </a:tr>
              <a:tr h="0">
                <a:tc>
                  <a:txBody>
                    <a:bodyPr/>
                    <a:lstStyle/>
                    <a:p>
                      <a:pPr algn="l"/>
                      <a:r>
                        <a:rPr lang="zh-CN" altLang="en-US" sz="1250" dirty="0">
                          <a:effectLst/>
                        </a:rPr>
                        <a:t>智利</a:t>
                      </a:r>
                    </a:p>
                  </a:txBody>
                  <a:tcPr marL="5067" marR="5067" marT="5067" marB="5067" anchor="ctr"/>
                </a:tc>
                <a:tc>
                  <a:txBody>
                    <a:bodyPr/>
                    <a:lstStyle/>
                    <a:p>
                      <a:pPr algn="l"/>
                      <a:r>
                        <a:rPr lang="en-US" altLang="zh-CN" sz="1250" dirty="0" smtClean="0">
                          <a:effectLst/>
                        </a:rPr>
                        <a:t>1991</a:t>
                      </a:r>
                      <a:endParaRPr lang="en-US" altLang="zh-CN" sz="1250" dirty="0">
                        <a:effectLst/>
                      </a:endParaRPr>
                    </a:p>
                  </a:txBody>
                  <a:tcPr marL="5067" marR="5067" marT="5067" marB="5067" anchor="ctr"/>
                </a:tc>
              </a:tr>
              <a:tr h="156068">
                <a:tc>
                  <a:txBody>
                    <a:bodyPr/>
                    <a:lstStyle/>
                    <a:p>
                      <a:pPr algn="l"/>
                      <a:r>
                        <a:rPr lang="zh-CN" altLang="en-US" sz="1250" dirty="0">
                          <a:effectLst/>
                        </a:rPr>
                        <a:t>中国</a:t>
                      </a:r>
                    </a:p>
                  </a:txBody>
                  <a:tcPr marL="5067" marR="5067" marT="5067" marB="5067" anchor="ctr"/>
                </a:tc>
                <a:tc>
                  <a:txBody>
                    <a:bodyPr/>
                    <a:lstStyle/>
                    <a:p>
                      <a:pPr algn="l"/>
                      <a:r>
                        <a:rPr lang="en-US" altLang="zh-CN" sz="1250" dirty="0" smtClean="0">
                          <a:effectLst/>
                        </a:rPr>
                        <a:t>1988</a:t>
                      </a:r>
                      <a:endParaRPr lang="en-US" altLang="zh-CN" sz="1250" dirty="0">
                        <a:effectLst/>
                      </a:endParaRPr>
                    </a:p>
                  </a:txBody>
                  <a:tcPr marL="5067" marR="5067" marT="5067" marB="5067" anchor="ctr"/>
                </a:tc>
              </a:tr>
              <a:tr h="156068">
                <a:tc>
                  <a:txBody>
                    <a:bodyPr/>
                    <a:lstStyle/>
                    <a:p>
                      <a:pPr algn="l"/>
                      <a:r>
                        <a:rPr lang="zh-CN" altLang="en-US" sz="1250" dirty="0">
                          <a:effectLst/>
                        </a:rPr>
                        <a:t>哥伦比亚</a:t>
                      </a:r>
                    </a:p>
                  </a:txBody>
                  <a:tcPr marL="5067" marR="5067" marT="5067" marB="5067" anchor="ctr"/>
                </a:tc>
                <a:tc>
                  <a:txBody>
                    <a:bodyPr/>
                    <a:lstStyle/>
                    <a:p>
                      <a:pPr algn="l"/>
                      <a:r>
                        <a:rPr lang="en-US" altLang="zh-CN" sz="1250" dirty="0" smtClean="0">
                          <a:effectLst/>
                        </a:rPr>
                        <a:t>2002</a:t>
                      </a:r>
                      <a:endParaRPr lang="en-US" altLang="zh-CN" sz="1250" dirty="0">
                        <a:effectLst/>
                      </a:endParaRPr>
                    </a:p>
                  </a:txBody>
                  <a:tcPr marL="5067" marR="5067" marT="5067" marB="5067" anchor="ctr"/>
                </a:tc>
              </a:tr>
              <a:tr h="156068">
                <a:tc>
                  <a:txBody>
                    <a:bodyPr/>
                    <a:lstStyle/>
                    <a:p>
                      <a:pPr algn="l"/>
                      <a:r>
                        <a:rPr lang="zh-CN" altLang="en-US" sz="1250" dirty="0">
                          <a:effectLst/>
                        </a:rPr>
                        <a:t>刚果</a:t>
                      </a:r>
                    </a:p>
                  </a:txBody>
                  <a:tcPr marL="5067" marR="5067" marT="5067" marB="5067" anchor="ctr"/>
                </a:tc>
                <a:tc>
                  <a:txBody>
                    <a:bodyPr/>
                    <a:lstStyle/>
                    <a:p>
                      <a:pPr algn="l"/>
                      <a:r>
                        <a:rPr lang="en-US" altLang="zh-CN" sz="1250" dirty="0" smtClean="0">
                          <a:effectLst/>
                        </a:rPr>
                        <a:t>2015</a:t>
                      </a:r>
                      <a:endParaRPr lang="en-US" altLang="zh-CN" sz="1250" dirty="0">
                        <a:effectLst/>
                      </a:endParaRPr>
                    </a:p>
                  </a:txBody>
                  <a:tcPr marL="5067" marR="5067" marT="5067" marB="5067" anchor="ctr"/>
                </a:tc>
              </a:tr>
              <a:tr h="156068">
                <a:tc>
                  <a:txBody>
                    <a:bodyPr/>
                    <a:lstStyle/>
                    <a:p>
                      <a:pPr algn="l"/>
                      <a:r>
                        <a:rPr lang="zh-CN" altLang="en-US" sz="1250">
                          <a:effectLst/>
                        </a:rPr>
                        <a:t>克罗地亚</a:t>
                      </a:r>
                    </a:p>
                  </a:txBody>
                  <a:tcPr marL="5067" marR="5067" marT="5067" marB="5067" anchor="ctr"/>
                </a:tc>
                <a:tc>
                  <a:txBody>
                    <a:bodyPr/>
                    <a:lstStyle/>
                    <a:p>
                      <a:pPr algn="l"/>
                      <a:r>
                        <a:rPr lang="en-US" altLang="zh-CN" sz="1250" dirty="0" smtClean="0">
                          <a:effectLst/>
                        </a:rPr>
                        <a:t>1991</a:t>
                      </a:r>
                      <a:endParaRPr lang="en-US" altLang="zh-CN" sz="1250" dirty="0">
                        <a:effectLst/>
                      </a:endParaRPr>
                    </a:p>
                  </a:txBody>
                  <a:tcPr marL="5067" marR="5067" marT="5067" marB="5067" anchor="ctr"/>
                </a:tc>
              </a:tr>
              <a:tr h="156068">
                <a:tc>
                  <a:txBody>
                    <a:bodyPr/>
                    <a:lstStyle/>
                    <a:p>
                      <a:pPr algn="l"/>
                      <a:r>
                        <a:rPr lang="zh-CN" altLang="en-US" sz="1250">
                          <a:effectLst/>
                        </a:rPr>
                        <a:t>古巴</a:t>
                      </a:r>
                    </a:p>
                  </a:txBody>
                  <a:tcPr marL="5067" marR="5067" marT="5067" marB="5067" anchor="ctr"/>
                </a:tc>
                <a:tc>
                  <a:txBody>
                    <a:bodyPr/>
                    <a:lstStyle/>
                    <a:p>
                      <a:pPr algn="l"/>
                      <a:r>
                        <a:rPr lang="en-US" altLang="zh-CN" sz="1250" dirty="0" smtClean="0">
                          <a:effectLst/>
                        </a:rPr>
                        <a:t>1995</a:t>
                      </a:r>
                      <a:endParaRPr lang="en-US" altLang="zh-CN" sz="1250" dirty="0">
                        <a:effectLst/>
                      </a:endParaRPr>
                    </a:p>
                  </a:txBody>
                  <a:tcPr marL="5067" marR="5067" marT="5067" marB="5067" anchor="ctr"/>
                </a:tc>
              </a:tr>
              <a:tr h="156068">
                <a:tc>
                  <a:txBody>
                    <a:bodyPr/>
                    <a:lstStyle/>
                    <a:p>
                      <a:pPr algn="l"/>
                      <a:r>
                        <a:rPr lang="zh-CN" altLang="en-US" sz="1250">
                          <a:effectLst/>
                        </a:rPr>
                        <a:t>塞浦路斯</a:t>
                      </a:r>
                    </a:p>
                  </a:txBody>
                  <a:tcPr marL="5067" marR="5067" marT="5067" marB="5067" anchor="ctr"/>
                </a:tc>
                <a:tc>
                  <a:txBody>
                    <a:bodyPr/>
                    <a:lstStyle/>
                    <a:p>
                      <a:pPr algn="l"/>
                      <a:r>
                        <a:rPr lang="en-US" altLang="zh-CN" sz="1250" dirty="0" smtClean="0">
                          <a:effectLst/>
                        </a:rPr>
                        <a:t>2006</a:t>
                      </a:r>
                      <a:endParaRPr lang="en-US" altLang="zh-CN" sz="1250" dirty="0">
                        <a:effectLst/>
                      </a:endParaRPr>
                    </a:p>
                  </a:txBody>
                  <a:tcPr marL="5067" marR="5067" marT="5067" marB="5067" anchor="ctr"/>
                </a:tc>
              </a:tr>
              <a:tr h="156068">
                <a:tc>
                  <a:txBody>
                    <a:bodyPr/>
                    <a:lstStyle/>
                    <a:p>
                      <a:pPr algn="l"/>
                      <a:r>
                        <a:rPr lang="zh-CN" altLang="en-US" sz="1250">
                          <a:effectLst/>
                        </a:rPr>
                        <a:t>捷克共和国</a:t>
                      </a:r>
                    </a:p>
                  </a:txBody>
                  <a:tcPr marL="5067" marR="5067" marT="5067" marB="5067" anchor="ctr"/>
                </a:tc>
                <a:tc>
                  <a:txBody>
                    <a:bodyPr/>
                    <a:lstStyle/>
                    <a:p>
                      <a:pPr algn="l"/>
                      <a:r>
                        <a:rPr lang="en-US" altLang="zh-CN" sz="1250" dirty="0" smtClean="0">
                          <a:effectLst/>
                        </a:rPr>
                        <a:t>1993</a:t>
                      </a:r>
                      <a:endParaRPr lang="en-US" altLang="zh-CN" sz="1250" dirty="0">
                        <a:effectLst/>
                      </a:endParaRPr>
                    </a:p>
                  </a:txBody>
                  <a:tcPr marL="5067" marR="5067" marT="5067" marB="5067" anchor="ctr"/>
                </a:tc>
              </a:tr>
              <a:tr h="0">
                <a:tc>
                  <a:txBody>
                    <a:bodyPr/>
                    <a:lstStyle/>
                    <a:p>
                      <a:pPr algn="l"/>
                      <a:r>
                        <a:rPr lang="zh-CN" altLang="en-US" sz="1250">
                          <a:effectLst/>
                        </a:rPr>
                        <a:t>丹麦</a:t>
                      </a:r>
                    </a:p>
                  </a:txBody>
                  <a:tcPr marL="5067" marR="5067" marT="5067" marB="5067" anchor="ctr"/>
                </a:tc>
                <a:tc>
                  <a:txBody>
                    <a:bodyPr/>
                    <a:lstStyle/>
                    <a:p>
                      <a:pPr algn="l"/>
                      <a:r>
                        <a:rPr lang="en-US" altLang="zh-CN" sz="1250" dirty="0" smtClean="0">
                          <a:effectLst/>
                        </a:rPr>
                        <a:t>1990</a:t>
                      </a:r>
                      <a:endParaRPr lang="en-US" altLang="zh-CN" sz="1250" dirty="0">
                        <a:effectLst/>
                      </a:endParaRPr>
                    </a:p>
                  </a:txBody>
                  <a:tcPr marL="5067" marR="5067" marT="5067" marB="5067" anchor="ctr"/>
                </a:tc>
              </a:tr>
              <a:tr h="156068">
                <a:tc>
                  <a:txBody>
                    <a:bodyPr/>
                    <a:lstStyle/>
                    <a:p>
                      <a:pPr algn="l"/>
                      <a:r>
                        <a:rPr lang="zh-CN" altLang="en-US" sz="1250">
                          <a:effectLst/>
                        </a:rPr>
                        <a:t>多米尼加</a:t>
                      </a:r>
                    </a:p>
                  </a:txBody>
                  <a:tcPr marL="5067" marR="5067" marT="5067" marB="5067" anchor="ctr"/>
                </a:tc>
                <a:tc>
                  <a:txBody>
                    <a:bodyPr/>
                    <a:lstStyle/>
                    <a:p>
                      <a:pPr algn="l"/>
                      <a:r>
                        <a:rPr lang="en-US" altLang="zh-CN" sz="1250" dirty="0" smtClean="0">
                          <a:effectLst/>
                        </a:rPr>
                        <a:t>2011</a:t>
                      </a:r>
                      <a:endParaRPr lang="en-US" altLang="zh-CN" sz="1250" dirty="0">
                        <a:effectLst/>
                      </a:endParaRPr>
                    </a:p>
                  </a:txBody>
                  <a:tcPr marL="5067" marR="5067" marT="5067" marB="5067" anchor="ctr"/>
                </a:tc>
              </a:tr>
              <a:tr h="156068">
                <a:tc>
                  <a:txBody>
                    <a:bodyPr/>
                    <a:lstStyle/>
                    <a:p>
                      <a:pPr algn="l"/>
                      <a:r>
                        <a:rPr lang="zh-CN" altLang="en-US" sz="1250">
                          <a:effectLst/>
                        </a:rPr>
                        <a:t>厄瓜多尔</a:t>
                      </a:r>
                    </a:p>
                  </a:txBody>
                  <a:tcPr marL="5067" marR="5067" marT="5067" marB="5067" anchor="ctr"/>
                </a:tc>
                <a:tc>
                  <a:txBody>
                    <a:bodyPr/>
                    <a:lstStyle/>
                    <a:p>
                      <a:pPr algn="l"/>
                      <a:r>
                        <a:rPr lang="en-US" altLang="zh-CN" sz="1250" dirty="0" smtClean="0">
                          <a:effectLst/>
                        </a:rPr>
                        <a:t>1993</a:t>
                      </a:r>
                      <a:endParaRPr lang="en-US" altLang="zh-CN" sz="1250" dirty="0">
                        <a:effectLst/>
                      </a:endParaRPr>
                    </a:p>
                  </a:txBody>
                  <a:tcPr marL="5067" marR="5067" marT="5067" marB="5067" anchor="ctr"/>
                </a:tc>
              </a:tr>
              <a:tr h="156068">
                <a:tc>
                  <a:txBody>
                    <a:bodyPr/>
                    <a:lstStyle/>
                    <a:p>
                      <a:pPr algn="l"/>
                      <a:r>
                        <a:rPr lang="zh-CN" altLang="en-US" sz="1250">
                          <a:effectLst/>
                        </a:rPr>
                        <a:t>埃及</a:t>
                      </a:r>
                    </a:p>
                  </a:txBody>
                  <a:tcPr marL="5067" marR="5067" marT="5067" marB="5067" anchor="ctr"/>
                </a:tc>
                <a:tc>
                  <a:txBody>
                    <a:bodyPr/>
                    <a:lstStyle/>
                    <a:p>
                      <a:pPr algn="l"/>
                      <a:r>
                        <a:rPr lang="en-US" altLang="zh-CN" sz="1250" dirty="0" smtClean="0">
                          <a:effectLst/>
                        </a:rPr>
                        <a:t>1988</a:t>
                      </a:r>
                      <a:endParaRPr lang="en-US" altLang="zh-CN" sz="1250" dirty="0">
                        <a:effectLst/>
                      </a:endParaRPr>
                    </a:p>
                  </a:txBody>
                  <a:tcPr marL="5067" marR="5067" marT="5067" marB="5067" anchor="ctr"/>
                </a:tc>
              </a:tr>
              <a:tr h="156068">
                <a:tc>
                  <a:txBody>
                    <a:bodyPr/>
                    <a:lstStyle/>
                    <a:p>
                      <a:pPr algn="l"/>
                      <a:r>
                        <a:rPr lang="zh-CN" altLang="en-US" sz="1250" dirty="0">
                          <a:effectLst/>
                        </a:rPr>
                        <a:t>萨尔瓦多</a:t>
                      </a:r>
                    </a:p>
                  </a:txBody>
                  <a:tcPr marL="5067" marR="5067" marT="5067" marB="5067" anchor="ctr"/>
                </a:tc>
                <a:tc>
                  <a:txBody>
                    <a:bodyPr/>
                    <a:lstStyle/>
                    <a:p>
                      <a:pPr algn="l"/>
                      <a:r>
                        <a:rPr lang="en-US" altLang="zh-CN" sz="1250" dirty="0" smtClean="0">
                          <a:effectLst/>
                        </a:rPr>
                        <a:t>2007</a:t>
                      </a:r>
                      <a:endParaRPr lang="en-US" altLang="zh-CN" sz="1250" dirty="0">
                        <a:effectLst/>
                      </a:endParaRPr>
                    </a:p>
                  </a:txBody>
                  <a:tcPr marL="5067" marR="5067" marT="5067" marB="5067" anchor="ctr"/>
                </a:tc>
              </a:tr>
            </a:tbl>
          </a:graphicData>
        </a:graphic>
      </p:graphicFrame>
      <p:graphicFrame>
        <p:nvGraphicFramePr>
          <p:cNvPr id="7" name="表格 6"/>
          <p:cNvGraphicFramePr>
            <a:graphicFrameLocks noGrp="1"/>
          </p:cNvGraphicFramePr>
          <p:nvPr/>
        </p:nvGraphicFramePr>
        <p:xfrm>
          <a:off x="2627784" y="692696"/>
          <a:ext cx="1728192" cy="6094028"/>
        </p:xfrm>
        <a:graphic>
          <a:graphicData uri="http://schemas.openxmlformats.org/drawingml/2006/table">
            <a:tbl>
              <a:tblPr>
                <a:tableStyleId>{3B4B98B0-60AC-42C2-AFA5-B58CD77FA1E5}</a:tableStyleId>
              </a:tblPr>
              <a:tblGrid>
                <a:gridCol w="971673"/>
                <a:gridCol w="756519"/>
              </a:tblGrid>
              <a:tr h="0">
                <a:tc>
                  <a:txBody>
                    <a:bodyPr/>
                    <a:lstStyle/>
                    <a:p>
                      <a:r>
                        <a:rPr lang="zh-CN" altLang="en-US" sz="1250" dirty="0">
                          <a:solidFill>
                            <a:srgbClr val="0070C0"/>
                          </a:solidFill>
                          <a:effectLst/>
                        </a:rPr>
                        <a:t>国 家</a:t>
                      </a:r>
                      <a:endParaRPr lang="zh-CN" altLang="en-US" sz="1250" b="0" dirty="0">
                        <a:solidFill>
                          <a:srgbClr val="0070C0"/>
                        </a:solidFill>
                        <a:effectLst/>
                        <a:latin typeface="Arial" panose="020B0604020202020204"/>
                      </a:endParaRPr>
                    </a:p>
                  </a:txBody>
                  <a:tcPr marL="5067" marR="5067" marT="5067" marB="5067" anchor="ctr"/>
                </a:tc>
                <a:tc>
                  <a:txBody>
                    <a:bodyPr/>
                    <a:lstStyle/>
                    <a:p>
                      <a:r>
                        <a:rPr lang="zh-CN" altLang="en-US" sz="1250" dirty="0" smtClean="0">
                          <a:solidFill>
                            <a:srgbClr val="0070C0"/>
                          </a:solidFill>
                          <a:effectLst/>
                        </a:rPr>
                        <a:t>生效时间</a:t>
                      </a:r>
                      <a:endParaRPr lang="zh-CN" altLang="en-US" sz="1250" b="0" dirty="0">
                        <a:solidFill>
                          <a:srgbClr val="0070C0"/>
                        </a:solidFill>
                        <a:effectLst/>
                        <a:latin typeface="Arial" panose="020B0604020202020204"/>
                      </a:endParaRPr>
                    </a:p>
                  </a:txBody>
                  <a:tcPr marL="5067" marR="5067" marT="5067" marB="5067" anchor="ctr"/>
                </a:tc>
              </a:tr>
              <a:tr h="0">
                <a:tc>
                  <a:txBody>
                    <a:bodyPr/>
                    <a:lstStyle/>
                    <a:p>
                      <a:pPr algn="l"/>
                      <a:r>
                        <a:rPr lang="zh-CN" altLang="en-US" sz="1250" dirty="0">
                          <a:effectLst/>
                        </a:rPr>
                        <a:t>爱沙尼亚</a:t>
                      </a:r>
                    </a:p>
                  </a:txBody>
                  <a:tcPr marL="5355" marR="5355" marT="5355" marB="5355" anchor="ctr"/>
                </a:tc>
                <a:tc>
                  <a:txBody>
                    <a:bodyPr/>
                    <a:lstStyle/>
                    <a:p>
                      <a:pPr algn="l"/>
                      <a:r>
                        <a:rPr lang="en-US" altLang="zh-CN" sz="1250" kern="1200" dirty="0" smtClean="0">
                          <a:effectLst/>
                        </a:rPr>
                        <a:t>1994</a:t>
                      </a:r>
                      <a:endParaRPr lang="en-US" altLang="zh-CN" sz="1250" kern="1200" dirty="0">
                        <a:solidFill>
                          <a:schemeClr val="tx1"/>
                        </a:solidFill>
                        <a:effectLst/>
                        <a:latin typeface="+mn-lt"/>
                        <a:ea typeface="+mn-ea"/>
                        <a:cs typeface="+mn-cs"/>
                      </a:endParaRPr>
                    </a:p>
                  </a:txBody>
                  <a:tcPr marL="5355" marR="5355" marT="5355" marB="5355" anchor="ctr"/>
                </a:tc>
              </a:tr>
              <a:tr h="208498">
                <a:tc>
                  <a:txBody>
                    <a:bodyPr/>
                    <a:lstStyle/>
                    <a:p>
                      <a:pPr algn="l"/>
                      <a:r>
                        <a:rPr lang="zh-CN" altLang="en-US" sz="1250">
                          <a:effectLst/>
                        </a:rPr>
                        <a:t>芬兰</a:t>
                      </a:r>
                    </a:p>
                  </a:txBody>
                  <a:tcPr marL="5355" marR="5355" marT="5355" marB="5355" anchor="ctr"/>
                </a:tc>
                <a:tc>
                  <a:txBody>
                    <a:bodyPr/>
                    <a:lstStyle/>
                    <a:p>
                      <a:pPr algn="l"/>
                      <a:r>
                        <a:rPr lang="en-US" altLang="zh-CN" sz="1250" dirty="0" smtClean="0">
                          <a:effectLst/>
                        </a:rPr>
                        <a:t>1989</a:t>
                      </a:r>
                      <a:endParaRPr lang="en-US" altLang="zh-CN" sz="1250" dirty="0">
                        <a:effectLst/>
                      </a:endParaRPr>
                    </a:p>
                  </a:txBody>
                  <a:tcPr marL="5355" marR="5355" marT="5355" marB="5355" anchor="ctr"/>
                </a:tc>
              </a:tr>
              <a:tr h="208498">
                <a:tc>
                  <a:txBody>
                    <a:bodyPr/>
                    <a:lstStyle/>
                    <a:p>
                      <a:pPr algn="l"/>
                      <a:r>
                        <a:rPr lang="zh-CN" altLang="en-US" sz="1250">
                          <a:effectLst/>
                        </a:rPr>
                        <a:t>法国</a:t>
                      </a:r>
                    </a:p>
                  </a:txBody>
                  <a:tcPr marL="5355" marR="5355" marT="5355" marB="5355" anchor="ctr"/>
                </a:tc>
                <a:tc>
                  <a:txBody>
                    <a:bodyPr/>
                    <a:lstStyle/>
                    <a:p>
                      <a:pPr algn="l"/>
                      <a:r>
                        <a:rPr lang="en-US" altLang="zh-CN" sz="1250" dirty="0" smtClean="0">
                          <a:effectLst/>
                        </a:rPr>
                        <a:t>1988</a:t>
                      </a:r>
                      <a:endParaRPr lang="en-US" altLang="zh-CN" sz="1250" dirty="0">
                        <a:effectLst/>
                      </a:endParaRPr>
                    </a:p>
                  </a:txBody>
                  <a:tcPr marL="5355" marR="5355" marT="5355" marB="5355" anchor="ctr"/>
                </a:tc>
              </a:tr>
              <a:tr h="0">
                <a:tc>
                  <a:txBody>
                    <a:bodyPr/>
                    <a:lstStyle/>
                    <a:p>
                      <a:pPr algn="l"/>
                      <a:r>
                        <a:rPr lang="zh-CN" altLang="en-US" sz="1250" dirty="0">
                          <a:effectLst/>
                        </a:rPr>
                        <a:t>加蓬</a:t>
                      </a:r>
                    </a:p>
                  </a:txBody>
                  <a:tcPr marL="5355" marR="5355" marT="5355" marB="5355" anchor="ctr"/>
                </a:tc>
                <a:tc>
                  <a:txBody>
                    <a:bodyPr/>
                    <a:lstStyle/>
                    <a:p>
                      <a:pPr algn="l"/>
                      <a:r>
                        <a:rPr lang="en-US" altLang="zh-CN" sz="1250" dirty="0" smtClean="0">
                          <a:effectLst/>
                        </a:rPr>
                        <a:t>2006</a:t>
                      </a:r>
                      <a:endParaRPr lang="en-US" altLang="zh-CN" sz="1250" dirty="0">
                        <a:effectLst/>
                      </a:endParaRPr>
                    </a:p>
                  </a:txBody>
                  <a:tcPr marL="5355" marR="5355" marT="5355" marB="5355" anchor="ctr"/>
                </a:tc>
              </a:tr>
              <a:tr h="0">
                <a:tc>
                  <a:txBody>
                    <a:bodyPr/>
                    <a:lstStyle/>
                    <a:p>
                      <a:pPr algn="l"/>
                      <a:r>
                        <a:rPr lang="zh-CN" altLang="en-US" sz="1250">
                          <a:effectLst/>
                        </a:rPr>
                        <a:t>格鲁吉亚</a:t>
                      </a:r>
                    </a:p>
                  </a:txBody>
                  <a:tcPr marL="5355" marR="5355" marT="5355" marB="5355" anchor="ctr"/>
                </a:tc>
                <a:tc>
                  <a:txBody>
                    <a:bodyPr/>
                    <a:lstStyle/>
                    <a:p>
                      <a:pPr algn="l"/>
                      <a:r>
                        <a:rPr lang="en-US" altLang="zh-CN" sz="1250" dirty="0" smtClean="0">
                          <a:effectLst/>
                        </a:rPr>
                        <a:t>1995</a:t>
                      </a:r>
                      <a:endParaRPr lang="en-US" altLang="zh-CN" sz="1250" dirty="0">
                        <a:effectLst/>
                      </a:endParaRPr>
                    </a:p>
                  </a:txBody>
                  <a:tcPr marL="5355" marR="5355" marT="5355" marB="5355" anchor="ctr"/>
                </a:tc>
              </a:tr>
              <a:tr h="208498">
                <a:tc>
                  <a:txBody>
                    <a:bodyPr/>
                    <a:lstStyle/>
                    <a:p>
                      <a:pPr algn="l"/>
                      <a:r>
                        <a:rPr lang="zh-CN" altLang="en-US" sz="1250">
                          <a:effectLst/>
                        </a:rPr>
                        <a:t>德国</a:t>
                      </a:r>
                    </a:p>
                  </a:txBody>
                  <a:tcPr marL="5355" marR="5355" marT="5355" marB="5355" anchor="ctr"/>
                </a:tc>
                <a:tc>
                  <a:txBody>
                    <a:bodyPr/>
                    <a:lstStyle/>
                    <a:p>
                      <a:pPr algn="l"/>
                      <a:r>
                        <a:rPr lang="en-US" altLang="zh-CN" sz="1250" dirty="0" smtClean="0">
                          <a:effectLst/>
                        </a:rPr>
                        <a:t>1991</a:t>
                      </a:r>
                      <a:endParaRPr lang="en-US" altLang="zh-CN" sz="1250" dirty="0">
                        <a:effectLst/>
                      </a:endParaRPr>
                    </a:p>
                  </a:txBody>
                  <a:tcPr marL="5355" marR="5355" marT="5355" marB="5355" anchor="ctr"/>
                </a:tc>
              </a:tr>
              <a:tr h="208498">
                <a:tc>
                  <a:txBody>
                    <a:bodyPr/>
                    <a:lstStyle/>
                    <a:p>
                      <a:pPr algn="l"/>
                      <a:r>
                        <a:rPr lang="zh-CN" altLang="en-US" sz="1250" dirty="0">
                          <a:effectLst/>
                        </a:rPr>
                        <a:t>加纳</a:t>
                      </a:r>
                    </a:p>
                  </a:txBody>
                  <a:tcPr marL="5355" marR="5355" marT="5355" marB="5355" anchor="ctr"/>
                </a:tc>
                <a:tc>
                  <a:txBody>
                    <a:bodyPr/>
                    <a:lstStyle/>
                    <a:p>
                      <a:endParaRPr lang="zh-CN" altLang="en-US" sz="1250" dirty="0">
                        <a:effectLst/>
                      </a:endParaRPr>
                    </a:p>
                  </a:txBody>
                  <a:tcPr marL="5355" marR="5355" marT="5355" marB="5355" anchor="ctr"/>
                </a:tc>
              </a:tr>
              <a:tr h="0">
                <a:tc>
                  <a:txBody>
                    <a:bodyPr/>
                    <a:lstStyle/>
                    <a:p>
                      <a:pPr algn="l"/>
                      <a:r>
                        <a:rPr lang="zh-CN" altLang="en-US" sz="1250" dirty="0">
                          <a:effectLst/>
                        </a:rPr>
                        <a:t>希腊</a:t>
                      </a:r>
                    </a:p>
                  </a:txBody>
                  <a:tcPr marL="5355" marR="5355" marT="5355" marB="5355" anchor="ctr"/>
                </a:tc>
                <a:tc>
                  <a:txBody>
                    <a:bodyPr/>
                    <a:lstStyle/>
                    <a:p>
                      <a:pPr algn="l"/>
                      <a:r>
                        <a:rPr lang="en-US" altLang="zh-CN" sz="1250" dirty="0" smtClean="0">
                          <a:effectLst/>
                        </a:rPr>
                        <a:t>1999</a:t>
                      </a:r>
                      <a:endParaRPr lang="en-US" altLang="zh-CN" sz="1250" dirty="0">
                        <a:effectLst/>
                      </a:endParaRPr>
                    </a:p>
                  </a:txBody>
                  <a:tcPr marL="5355" marR="5355" marT="5355" marB="5355" anchor="ctr"/>
                </a:tc>
              </a:tr>
              <a:tr h="0">
                <a:tc>
                  <a:txBody>
                    <a:bodyPr/>
                    <a:lstStyle/>
                    <a:p>
                      <a:pPr algn="l"/>
                      <a:r>
                        <a:rPr lang="zh-CN" altLang="en-US" sz="1250">
                          <a:effectLst/>
                        </a:rPr>
                        <a:t>几内亚</a:t>
                      </a:r>
                    </a:p>
                  </a:txBody>
                  <a:tcPr marL="5355" marR="5355" marT="5355" marB="5355" anchor="ctr"/>
                </a:tc>
                <a:tc>
                  <a:txBody>
                    <a:bodyPr/>
                    <a:lstStyle/>
                    <a:p>
                      <a:pPr algn="l"/>
                      <a:r>
                        <a:rPr lang="en-US" altLang="zh-CN" sz="1250" dirty="0" smtClean="0">
                          <a:effectLst/>
                        </a:rPr>
                        <a:t>1992</a:t>
                      </a:r>
                      <a:endParaRPr lang="en-US" altLang="zh-CN" sz="1250" dirty="0">
                        <a:effectLst/>
                      </a:endParaRPr>
                    </a:p>
                  </a:txBody>
                  <a:tcPr marL="5355" marR="5355" marT="5355" marB="5355" anchor="ctr"/>
                </a:tc>
              </a:tr>
              <a:tr h="0">
                <a:tc>
                  <a:txBody>
                    <a:bodyPr/>
                    <a:lstStyle/>
                    <a:p>
                      <a:pPr algn="l"/>
                      <a:r>
                        <a:rPr lang="zh-CN" altLang="en-US" sz="1250">
                          <a:effectLst/>
                        </a:rPr>
                        <a:t>圭亚那</a:t>
                      </a:r>
                    </a:p>
                  </a:txBody>
                  <a:tcPr marL="5355" marR="5355" marT="5355" marB="5355" anchor="ctr"/>
                </a:tc>
                <a:tc>
                  <a:txBody>
                    <a:bodyPr/>
                    <a:lstStyle/>
                    <a:p>
                      <a:pPr algn="l"/>
                      <a:r>
                        <a:rPr lang="en-US" altLang="zh-CN" sz="1250" dirty="0" smtClean="0">
                          <a:effectLst/>
                        </a:rPr>
                        <a:t>2015</a:t>
                      </a:r>
                      <a:endParaRPr lang="en-US" altLang="zh-CN" sz="1250" dirty="0">
                        <a:effectLst/>
                      </a:endParaRPr>
                    </a:p>
                  </a:txBody>
                  <a:tcPr marL="5355" marR="5355" marT="5355" marB="5355" anchor="ctr"/>
                </a:tc>
              </a:tr>
              <a:tr h="0">
                <a:tc>
                  <a:txBody>
                    <a:bodyPr/>
                    <a:lstStyle/>
                    <a:p>
                      <a:pPr algn="l"/>
                      <a:r>
                        <a:rPr lang="zh-CN" altLang="en-US" sz="1250">
                          <a:effectLst/>
                        </a:rPr>
                        <a:t>洪都拉斯</a:t>
                      </a:r>
                    </a:p>
                  </a:txBody>
                  <a:tcPr marL="5355" marR="5355" marT="5355" marB="5355" anchor="ctr"/>
                </a:tc>
                <a:tc>
                  <a:txBody>
                    <a:bodyPr/>
                    <a:lstStyle/>
                    <a:p>
                      <a:pPr algn="l"/>
                      <a:r>
                        <a:rPr lang="en-US" altLang="zh-CN" sz="1250" dirty="0" smtClean="0">
                          <a:effectLst/>
                        </a:rPr>
                        <a:t>2003</a:t>
                      </a:r>
                      <a:endParaRPr lang="en-US" altLang="zh-CN" sz="1250" dirty="0">
                        <a:effectLst/>
                      </a:endParaRPr>
                    </a:p>
                  </a:txBody>
                  <a:tcPr marL="5355" marR="5355" marT="5355" marB="5355" anchor="ctr"/>
                </a:tc>
              </a:tr>
              <a:tr h="208498">
                <a:tc>
                  <a:txBody>
                    <a:bodyPr/>
                    <a:lstStyle/>
                    <a:p>
                      <a:pPr algn="l"/>
                      <a:r>
                        <a:rPr lang="zh-CN" altLang="en-US" sz="1250">
                          <a:effectLst/>
                        </a:rPr>
                        <a:t>匈牙利</a:t>
                      </a:r>
                    </a:p>
                  </a:txBody>
                  <a:tcPr marL="5355" marR="5355" marT="5355" marB="5355" anchor="ctr"/>
                </a:tc>
                <a:tc>
                  <a:txBody>
                    <a:bodyPr/>
                    <a:lstStyle/>
                    <a:p>
                      <a:pPr algn="l"/>
                      <a:r>
                        <a:rPr lang="en-US" altLang="zh-CN" sz="1250" dirty="0" smtClean="0">
                          <a:effectLst/>
                        </a:rPr>
                        <a:t>1988</a:t>
                      </a:r>
                      <a:endParaRPr lang="en-US" altLang="zh-CN" sz="1250" dirty="0">
                        <a:effectLst/>
                      </a:endParaRPr>
                    </a:p>
                  </a:txBody>
                  <a:tcPr marL="5355" marR="5355" marT="5355" marB="5355" anchor="ctr"/>
                </a:tc>
              </a:tr>
              <a:tr h="0">
                <a:tc>
                  <a:txBody>
                    <a:bodyPr/>
                    <a:lstStyle/>
                    <a:p>
                      <a:pPr algn="l"/>
                      <a:r>
                        <a:rPr lang="zh-CN" altLang="en-US" sz="1250">
                          <a:effectLst/>
                        </a:rPr>
                        <a:t>冰岛</a:t>
                      </a:r>
                    </a:p>
                  </a:txBody>
                  <a:tcPr marL="5355" marR="5355" marT="5355" marB="5355" anchor="ctr"/>
                </a:tc>
                <a:tc>
                  <a:txBody>
                    <a:bodyPr/>
                    <a:lstStyle/>
                    <a:p>
                      <a:pPr algn="l"/>
                      <a:r>
                        <a:rPr lang="en-US" altLang="zh-CN" sz="1250" dirty="0" smtClean="0">
                          <a:effectLst/>
                        </a:rPr>
                        <a:t>2002</a:t>
                      </a:r>
                      <a:endParaRPr lang="en-US" altLang="zh-CN" sz="1250" dirty="0">
                        <a:effectLst/>
                      </a:endParaRPr>
                    </a:p>
                  </a:txBody>
                  <a:tcPr marL="5355" marR="5355" marT="5355" marB="5355" anchor="ctr"/>
                </a:tc>
              </a:tr>
              <a:tr h="0">
                <a:tc>
                  <a:txBody>
                    <a:bodyPr/>
                    <a:lstStyle/>
                    <a:p>
                      <a:pPr algn="l"/>
                      <a:r>
                        <a:rPr lang="zh-CN" altLang="en-US" sz="1250">
                          <a:effectLst/>
                        </a:rPr>
                        <a:t>伊拉克</a:t>
                      </a:r>
                    </a:p>
                  </a:txBody>
                  <a:tcPr marL="5355" marR="5355" marT="5355" marB="5355" anchor="ctr"/>
                </a:tc>
                <a:tc>
                  <a:txBody>
                    <a:bodyPr/>
                    <a:lstStyle/>
                    <a:p>
                      <a:pPr algn="l"/>
                      <a:r>
                        <a:rPr lang="en-US" altLang="zh-CN" sz="1250" dirty="0" smtClean="0">
                          <a:effectLst/>
                        </a:rPr>
                        <a:t>1991</a:t>
                      </a:r>
                      <a:endParaRPr lang="en-US" altLang="zh-CN" sz="1250" dirty="0">
                        <a:effectLst/>
                      </a:endParaRPr>
                    </a:p>
                  </a:txBody>
                  <a:tcPr marL="5355" marR="5355" marT="5355" marB="5355" anchor="ctr"/>
                </a:tc>
              </a:tr>
              <a:tr h="0">
                <a:tc>
                  <a:txBody>
                    <a:bodyPr/>
                    <a:lstStyle/>
                    <a:p>
                      <a:pPr algn="l"/>
                      <a:r>
                        <a:rPr lang="zh-CN" altLang="en-US" sz="1250">
                          <a:effectLst/>
                        </a:rPr>
                        <a:t>以色列</a:t>
                      </a:r>
                    </a:p>
                  </a:txBody>
                  <a:tcPr marL="5355" marR="5355" marT="5355" marB="5355" anchor="ctr"/>
                </a:tc>
                <a:tc>
                  <a:txBody>
                    <a:bodyPr/>
                    <a:lstStyle/>
                    <a:p>
                      <a:pPr algn="l"/>
                      <a:r>
                        <a:rPr lang="en-US" altLang="zh-CN" sz="1250" dirty="0" smtClean="0">
                          <a:effectLst/>
                        </a:rPr>
                        <a:t>2003</a:t>
                      </a:r>
                      <a:endParaRPr lang="en-US" altLang="zh-CN" sz="1250" dirty="0">
                        <a:effectLst/>
                      </a:endParaRPr>
                    </a:p>
                  </a:txBody>
                  <a:tcPr marL="5355" marR="5355" marT="5355" marB="5355" anchor="ctr"/>
                </a:tc>
              </a:tr>
              <a:tr h="208498">
                <a:tc>
                  <a:txBody>
                    <a:bodyPr/>
                    <a:lstStyle/>
                    <a:p>
                      <a:pPr algn="l"/>
                      <a:r>
                        <a:rPr lang="zh-CN" altLang="en-US" sz="1250">
                          <a:effectLst/>
                        </a:rPr>
                        <a:t>意大利</a:t>
                      </a:r>
                    </a:p>
                  </a:txBody>
                  <a:tcPr marL="5355" marR="5355" marT="5355" marB="5355" anchor="ctr"/>
                </a:tc>
                <a:tc>
                  <a:txBody>
                    <a:bodyPr/>
                    <a:lstStyle/>
                    <a:p>
                      <a:pPr algn="l"/>
                      <a:r>
                        <a:rPr lang="en-US" altLang="zh-CN" sz="1250" dirty="0" smtClean="0">
                          <a:effectLst/>
                        </a:rPr>
                        <a:t>1988</a:t>
                      </a:r>
                      <a:endParaRPr lang="en-US" altLang="zh-CN" sz="1250" dirty="0">
                        <a:effectLst/>
                      </a:endParaRPr>
                    </a:p>
                  </a:txBody>
                  <a:tcPr marL="5355" marR="5355" marT="5355" marB="5355" anchor="ctr"/>
                </a:tc>
              </a:tr>
              <a:tr h="0">
                <a:tc>
                  <a:txBody>
                    <a:bodyPr/>
                    <a:lstStyle/>
                    <a:p>
                      <a:pPr algn="l"/>
                      <a:r>
                        <a:rPr lang="zh-CN" altLang="en-US" sz="1250">
                          <a:effectLst/>
                        </a:rPr>
                        <a:t>日本</a:t>
                      </a:r>
                    </a:p>
                  </a:txBody>
                  <a:tcPr marL="5355" marR="5355" marT="5355" marB="5355" anchor="ctr"/>
                </a:tc>
                <a:tc>
                  <a:txBody>
                    <a:bodyPr/>
                    <a:lstStyle/>
                    <a:p>
                      <a:pPr algn="l"/>
                      <a:r>
                        <a:rPr lang="en-US" altLang="zh-CN" sz="1250" dirty="0" smtClean="0">
                          <a:effectLst/>
                        </a:rPr>
                        <a:t>2009</a:t>
                      </a:r>
                      <a:endParaRPr lang="en-US" altLang="zh-CN" sz="1250" dirty="0">
                        <a:effectLst/>
                      </a:endParaRPr>
                    </a:p>
                  </a:txBody>
                  <a:tcPr marL="5355" marR="5355" marT="5355" marB="5355" anchor="ctr"/>
                </a:tc>
              </a:tr>
              <a:tr h="0">
                <a:tc>
                  <a:txBody>
                    <a:bodyPr/>
                    <a:lstStyle/>
                    <a:p>
                      <a:pPr algn="l"/>
                      <a:r>
                        <a:rPr lang="zh-CN" altLang="en-US" sz="1250">
                          <a:effectLst/>
                        </a:rPr>
                        <a:t>吉尔吉斯斯坦</a:t>
                      </a:r>
                    </a:p>
                  </a:txBody>
                  <a:tcPr marL="5355" marR="5355" marT="5355" marB="5355" anchor="ctr"/>
                </a:tc>
                <a:tc>
                  <a:txBody>
                    <a:bodyPr/>
                    <a:lstStyle/>
                    <a:p>
                      <a:pPr algn="l"/>
                      <a:r>
                        <a:rPr lang="en-US" altLang="zh-CN" sz="1250" dirty="0" smtClean="0">
                          <a:effectLst/>
                        </a:rPr>
                        <a:t>2000</a:t>
                      </a:r>
                      <a:endParaRPr lang="en-US" altLang="zh-CN" sz="1250" dirty="0">
                        <a:effectLst/>
                      </a:endParaRPr>
                    </a:p>
                  </a:txBody>
                  <a:tcPr marL="5355" marR="5355" marT="5355" marB="5355" anchor="ctr"/>
                </a:tc>
              </a:tr>
              <a:tr h="0">
                <a:tc>
                  <a:txBody>
                    <a:bodyPr/>
                    <a:lstStyle/>
                    <a:p>
                      <a:pPr algn="l"/>
                      <a:r>
                        <a:rPr lang="zh-CN" altLang="en-US" sz="1250">
                          <a:effectLst/>
                        </a:rPr>
                        <a:t>拉脱维亚</a:t>
                      </a:r>
                    </a:p>
                  </a:txBody>
                  <a:tcPr marL="5355" marR="5355" marT="5355" marB="5355" anchor="ctr"/>
                </a:tc>
                <a:tc>
                  <a:txBody>
                    <a:bodyPr/>
                    <a:lstStyle/>
                    <a:p>
                      <a:pPr algn="l"/>
                      <a:r>
                        <a:rPr lang="en-US" altLang="zh-CN" sz="1250" dirty="0" smtClean="0">
                          <a:effectLst/>
                        </a:rPr>
                        <a:t>1998</a:t>
                      </a:r>
                      <a:endParaRPr lang="en-US" altLang="zh-CN" sz="1250" dirty="0">
                        <a:effectLst/>
                      </a:endParaRPr>
                    </a:p>
                  </a:txBody>
                  <a:tcPr marL="5355" marR="5355" marT="5355" marB="5355" anchor="ctr"/>
                </a:tc>
              </a:tr>
              <a:tr h="0">
                <a:tc>
                  <a:txBody>
                    <a:bodyPr/>
                    <a:lstStyle/>
                    <a:p>
                      <a:pPr algn="l"/>
                      <a:r>
                        <a:rPr lang="zh-CN" altLang="en-US" sz="1250">
                          <a:effectLst/>
                        </a:rPr>
                        <a:t>黎巴嫩</a:t>
                      </a:r>
                    </a:p>
                  </a:txBody>
                  <a:tcPr marL="5355" marR="5355" marT="5355" marB="5355" anchor="ctr"/>
                </a:tc>
                <a:tc>
                  <a:txBody>
                    <a:bodyPr/>
                    <a:lstStyle/>
                    <a:p>
                      <a:pPr algn="l"/>
                      <a:r>
                        <a:rPr lang="en-US" altLang="zh-CN" sz="1250" dirty="0" smtClean="0">
                          <a:effectLst/>
                        </a:rPr>
                        <a:t>2009</a:t>
                      </a:r>
                      <a:endParaRPr lang="en-US" altLang="zh-CN" sz="1250" dirty="0">
                        <a:effectLst/>
                      </a:endParaRPr>
                    </a:p>
                  </a:txBody>
                  <a:tcPr marL="5355" marR="5355" marT="5355" marB="5355" anchor="ctr"/>
                </a:tc>
              </a:tr>
              <a:tr h="208498">
                <a:tc>
                  <a:txBody>
                    <a:bodyPr/>
                    <a:lstStyle/>
                    <a:p>
                      <a:pPr algn="l"/>
                      <a:r>
                        <a:rPr lang="zh-CN" altLang="en-US" sz="1250">
                          <a:effectLst/>
                        </a:rPr>
                        <a:t>莱索托</a:t>
                      </a:r>
                    </a:p>
                  </a:txBody>
                  <a:tcPr marL="5355" marR="5355" marT="5355" marB="5355" anchor="ctr"/>
                </a:tc>
                <a:tc>
                  <a:txBody>
                    <a:bodyPr/>
                    <a:lstStyle/>
                    <a:p>
                      <a:pPr algn="l"/>
                      <a:r>
                        <a:rPr lang="en-US" altLang="zh-CN" sz="1250" dirty="0" smtClean="0">
                          <a:effectLst/>
                        </a:rPr>
                        <a:t>1988</a:t>
                      </a:r>
                      <a:endParaRPr lang="en-US" altLang="zh-CN" sz="1250" dirty="0">
                        <a:effectLst/>
                      </a:endParaRPr>
                    </a:p>
                  </a:txBody>
                  <a:tcPr marL="5355" marR="5355" marT="5355" marB="5355" anchor="ctr"/>
                </a:tc>
              </a:tr>
              <a:tr h="0">
                <a:tc>
                  <a:txBody>
                    <a:bodyPr/>
                    <a:lstStyle/>
                    <a:p>
                      <a:pPr algn="l"/>
                      <a:r>
                        <a:rPr lang="zh-CN" altLang="en-US" sz="1250">
                          <a:effectLst/>
                        </a:rPr>
                        <a:t>利比里亚</a:t>
                      </a:r>
                    </a:p>
                  </a:txBody>
                  <a:tcPr marL="5355" marR="5355" marT="5355" marB="5355" anchor="ctr"/>
                </a:tc>
                <a:tc>
                  <a:txBody>
                    <a:bodyPr/>
                    <a:lstStyle/>
                    <a:p>
                      <a:pPr algn="l"/>
                      <a:r>
                        <a:rPr lang="en-US" altLang="zh-CN" sz="1250" dirty="0" smtClean="0">
                          <a:effectLst/>
                        </a:rPr>
                        <a:t>2006</a:t>
                      </a:r>
                      <a:endParaRPr lang="en-US" altLang="zh-CN" sz="1250" dirty="0">
                        <a:effectLst/>
                      </a:endParaRPr>
                    </a:p>
                  </a:txBody>
                  <a:tcPr marL="5355" marR="5355" marT="5355" marB="5355" anchor="ctr"/>
                </a:tc>
              </a:tr>
              <a:tr h="0">
                <a:tc>
                  <a:txBody>
                    <a:bodyPr/>
                    <a:lstStyle/>
                    <a:p>
                      <a:pPr algn="l"/>
                      <a:r>
                        <a:rPr lang="zh-CN" altLang="en-US" sz="1250">
                          <a:effectLst/>
                        </a:rPr>
                        <a:t>立陶宛</a:t>
                      </a:r>
                    </a:p>
                  </a:txBody>
                  <a:tcPr marL="5355" marR="5355" marT="5355" marB="5355" anchor="ctr"/>
                </a:tc>
                <a:tc>
                  <a:txBody>
                    <a:bodyPr/>
                    <a:lstStyle/>
                    <a:p>
                      <a:pPr algn="l"/>
                      <a:r>
                        <a:rPr lang="en-US" altLang="zh-CN" sz="1250" dirty="0" smtClean="0">
                          <a:effectLst/>
                        </a:rPr>
                        <a:t>1996</a:t>
                      </a:r>
                      <a:endParaRPr lang="en-US" altLang="zh-CN" sz="1250" dirty="0">
                        <a:effectLst/>
                      </a:endParaRPr>
                    </a:p>
                  </a:txBody>
                  <a:tcPr marL="5355" marR="5355" marT="5355" marB="5355" anchor="ctr"/>
                </a:tc>
              </a:tr>
              <a:tr h="0">
                <a:tc>
                  <a:txBody>
                    <a:bodyPr/>
                    <a:lstStyle/>
                    <a:p>
                      <a:pPr algn="l"/>
                      <a:r>
                        <a:rPr lang="zh-CN" altLang="en-US" sz="1250">
                          <a:effectLst/>
                        </a:rPr>
                        <a:t>卢森堡</a:t>
                      </a:r>
                    </a:p>
                  </a:txBody>
                  <a:tcPr marL="5355" marR="5355" marT="5355" marB="5355" anchor="ctr"/>
                </a:tc>
                <a:tc>
                  <a:txBody>
                    <a:bodyPr/>
                    <a:lstStyle/>
                    <a:p>
                      <a:pPr algn="l"/>
                      <a:r>
                        <a:rPr lang="en-US" altLang="zh-CN" sz="1250" dirty="0" smtClean="0">
                          <a:effectLst/>
                        </a:rPr>
                        <a:t>1998</a:t>
                      </a:r>
                      <a:endParaRPr lang="en-US" altLang="zh-CN" sz="1250" dirty="0">
                        <a:effectLst/>
                      </a:endParaRPr>
                    </a:p>
                  </a:txBody>
                  <a:tcPr marL="5355" marR="5355" marT="5355" marB="5355" anchor="ctr"/>
                </a:tc>
              </a:tr>
              <a:tr h="0">
                <a:tc>
                  <a:txBody>
                    <a:bodyPr/>
                    <a:lstStyle/>
                    <a:p>
                      <a:pPr algn="l"/>
                      <a:r>
                        <a:rPr lang="zh-CN" altLang="en-US" sz="1250">
                          <a:effectLst/>
                        </a:rPr>
                        <a:t>马达加斯加</a:t>
                      </a:r>
                    </a:p>
                  </a:txBody>
                  <a:tcPr marL="5355" marR="5355" marT="5355" marB="5355" anchor="ctr"/>
                </a:tc>
                <a:tc>
                  <a:txBody>
                    <a:bodyPr/>
                    <a:lstStyle/>
                    <a:p>
                      <a:pPr algn="l"/>
                      <a:r>
                        <a:rPr lang="en-US" altLang="zh-CN" sz="1250" dirty="0" smtClean="0">
                          <a:effectLst/>
                        </a:rPr>
                        <a:t>2015</a:t>
                      </a:r>
                      <a:endParaRPr lang="en-US" altLang="zh-CN" sz="1250" dirty="0">
                        <a:effectLst/>
                      </a:endParaRPr>
                    </a:p>
                  </a:txBody>
                  <a:tcPr marL="5355" marR="5355" marT="5355" marB="5355" anchor="ctr"/>
                </a:tc>
              </a:tr>
              <a:tr h="0">
                <a:tc>
                  <a:txBody>
                    <a:bodyPr/>
                    <a:lstStyle/>
                    <a:p>
                      <a:pPr algn="l"/>
                      <a:r>
                        <a:rPr lang="zh-CN" altLang="en-US" sz="1250">
                          <a:effectLst/>
                        </a:rPr>
                        <a:t>毛里塔尼亚</a:t>
                      </a:r>
                    </a:p>
                  </a:txBody>
                  <a:tcPr marL="5355" marR="5355" marT="5355" marB="5355" anchor="ctr"/>
                </a:tc>
                <a:tc>
                  <a:txBody>
                    <a:bodyPr/>
                    <a:lstStyle/>
                    <a:p>
                      <a:pPr algn="l"/>
                      <a:r>
                        <a:rPr lang="en-US" altLang="zh-CN" sz="1250" dirty="0" smtClean="0">
                          <a:effectLst/>
                        </a:rPr>
                        <a:t>2000</a:t>
                      </a:r>
                      <a:endParaRPr lang="en-US" altLang="zh-CN" sz="1250" dirty="0">
                        <a:effectLst/>
                      </a:endParaRPr>
                    </a:p>
                  </a:txBody>
                  <a:tcPr marL="5355" marR="5355" marT="5355" marB="5355" anchor="ctr"/>
                </a:tc>
              </a:tr>
              <a:tr h="0">
                <a:tc>
                  <a:txBody>
                    <a:bodyPr/>
                    <a:lstStyle/>
                    <a:p>
                      <a:pPr algn="l"/>
                      <a:r>
                        <a:rPr lang="zh-CN" altLang="en-US" sz="1250">
                          <a:effectLst/>
                        </a:rPr>
                        <a:t>墨西哥</a:t>
                      </a:r>
                    </a:p>
                  </a:txBody>
                  <a:tcPr marL="5355" marR="5355" marT="5355" marB="5355" anchor="ctr"/>
                </a:tc>
                <a:tc>
                  <a:txBody>
                    <a:bodyPr/>
                    <a:lstStyle/>
                    <a:p>
                      <a:pPr algn="l"/>
                      <a:r>
                        <a:rPr lang="en-US" altLang="zh-CN" sz="1250" dirty="0" smtClean="0">
                          <a:effectLst/>
                        </a:rPr>
                        <a:t>1989</a:t>
                      </a:r>
                      <a:endParaRPr lang="en-US" altLang="zh-CN" sz="1250" dirty="0">
                        <a:effectLst/>
                      </a:endParaRPr>
                    </a:p>
                  </a:txBody>
                  <a:tcPr marL="5355" marR="5355" marT="5355" marB="5355" anchor="ctr"/>
                </a:tc>
              </a:tr>
              <a:tr h="0">
                <a:tc>
                  <a:txBody>
                    <a:bodyPr/>
                    <a:lstStyle/>
                    <a:p>
                      <a:pPr algn="l"/>
                      <a:r>
                        <a:rPr lang="zh-CN" altLang="en-US" sz="1250">
                          <a:effectLst/>
                        </a:rPr>
                        <a:t>蒙古</a:t>
                      </a:r>
                    </a:p>
                  </a:txBody>
                  <a:tcPr marL="5355" marR="5355" marT="5355" marB="5355" anchor="ctr"/>
                </a:tc>
                <a:tc>
                  <a:txBody>
                    <a:bodyPr/>
                    <a:lstStyle/>
                    <a:p>
                      <a:pPr algn="l"/>
                      <a:r>
                        <a:rPr lang="en-US" altLang="zh-CN" sz="1250" dirty="0" smtClean="0">
                          <a:effectLst/>
                        </a:rPr>
                        <a:t>1999</a:t>
                      </a:r>
                      <a:endParaRPr lang="en-US" altLang="zh-CN" sz="1250" dirty="0">
                        <a:effectLst/>
                      </a:endParaRPr>
                    </a:p>
                  </a:txBody>
                  <a:tcPr marL="5355" marR="5355" marT="5355" marB="5355" anchor="ctr"/>
                </a:tc>
              </a:tr>
              <a:tr h="208498">
                <a:tc>
                  <a:txBody>
                    <a:bodyPr/>
                    <a:lstStyle/>
                    <a:p>
                      <a:pPr algn="l"/>
                      <a:r>
                        <a:rPr lang="zh-CN" altLang="en-US" sz="1250" dirty="0">
                          <a:effectLst/>
                        </a:rPr>
                        <a:t>黑山</a:t>
                      </a:r>
                    </a:p>
                  </a:txBody>
                  <a:tcPr marL="5355" marR="5355" marT="5355" marB="5355" anchor="ctr"/>
                </a:tc>
                <a:tc>
                  <a:txBody>
                    <a:bodyPr/>
                    <a:lstStyle/>
                    <a:p>
                      <a:pPr algn="l"/>
                      <a:r>
                        <a:rPr lang="en-US" altLang="zh-CN" sz="1250" dirty="0" smtClean="0">
                          <a:effectLst/>
                        </a:rPr>
                        <a:t>2006</a:t>
                      </a:r>
                      <a:endParaRPr lang="en-US" altLang="zh-CN" sz="1250" dirty="0">
                        <a:effectLst/>
                      </a:endParaRPr>
                    </a:p>
                  </a:txBody>
                  <a:tcPr marL="5355" marR="5355" marT="5355" marB="5355" anchor="ctr"/>
                </a:tc>
              </a:tr>
            </a:tbl>
          </a:graphicData>
        </a:graphic>
      </p:graphicFrame>
      <p:graphicFrame>
        <p:nvGraphicFramePr>
          <p:cNvPr id="8" name="表格 7"/>
          <p:cNvGraphicFramePr>
            <a:graphicFrameLocks noGrp="1"/>
          </p:cNvGraphicFramePr>
          <p:nvPr/>
        </p:nvGraphicFramePr>
        <p:xfrm>
          <a:off x="4788024" y="692696"/>
          <a:ext cx="1728192" cy="5870417"/>
        </p:xfrm>
        <a:graphic>
          <a:graphicData uri="http://schemas.openxmlformats.org/drawingml/2006/table">
            <a:tbl>
              <a:tblPr>
                <a:tableStyleId>{3B4B98B0-60AC-42C2-AFA5-B58CD77FA1E5}</a:tableStyleId>
              </a:tblPr>
              <a:tblGrid>
                <a:gridCol w="971674"/>
                <a:gridCol w="756518"/>
              </a:tblGrid>
              <a:tr h="205241">
                <a:tc>
                  <a:txBody>
                    <a:bodyPr/>
                    <a:lstStyle/>
                    <a:p>
                      <a:r>
                        <a:rPr lang="zh-CN" altLang="en-US" sz="1250" dirty="0">
                          <a:solidFill>
                            <a:srgbClr val="0070C0"/>
                          </a:solidFill>
                          <a:effectLst/>
                        </a:rPr>
                        <a:t>国 家</a:t>
                      </a:r>
                      <a:endParaRPr lang="zh-CN" altLang="en-US" sz="1250" b="0" dirty="0">
                        <a:solidFill>
                          <a:srgbClr val="0070C0"/>
                        </a:solidFill>
                        <a:effectLst/>
                        <a:latin typeface="Arial" panose="020B0604020202020204"/>
                      </a:endParaRPr>
                    </a:p>
                  </a:txBody>
                  <a:tcPr marL="5067" marR="5067" marT="5067" marB="5067" anchor="ctr"/>
                </a:tc>
                <a:tc>
                  <a:txBody>
                    <a:bodyPr/>
                    <a:lstStyle/>
                    <a:p>
                      <a:r>
                        <a:rPr lang="zh-CN" altLang="en-US" sz="1250" dirty="0" smtClean="0">
                          <a:solidFill>
                            <a:srgbClr val="0070C0"/>
                          </a:solidFill>
                          <a:effectLst/>
                        </a:rPr>
                        <a:t>生效时间</a:t>
                      </a:r>
                      <a:endParaRPr lang="zh-CN" altLang="en-US" sz="1250" b="0" dirty="0">
                        <a:solidFill>
                          <a:srgbClr val="0070C0"/>
                        </a:solidFill>
                        <a:effectLst/>
                        <a:latin typeface="Arial" panose="020B0604020202020204"/>
                      </a:endParaRPr>
                    </a:p>
                  </a:txBody>
                  <a:tcPr marL="5067" marR="5067" marT="5067" marB="5067" anchor="ctr"/>
                </a:tc>
              </a:tr>
              <a:tr h="205241">
                <a:tc>
                  <a:txBody>
                    <a:bodyPr/>
                    <a:lstStyle/>
                    <a:p>
                      <a:pPr algn="l"/>
                      <a:r>
                        <a:rPr lang="zh-CN" altLang="en-US" sz="1250" dirty="0">
                          <a:effectLst/>
                        </a:rPr>
                        <a:t>荷兰</a:t>
                      </a:r>
                    </a:p>
                  </a:txBody>
                  <a:tcPr marL="6664" marR="6664" marT="6664" marB="6664" anchor="ctr"/>
                </a:tc>
                <a:tc>
                  <a:txBody>
                    <a:bodyPr/>
                    <a:lstStyle/>
                    <a:p>
                      <a:pPr algn="l"/>
                      <a:r>
                        <a:rPr lang="en-US" altLang="zh-CN" sz="1250" dirty="0" smtClean="0">
                          <a:effectLst/>
                        </a:rPr>
                        <a:t>1992</a:t>
                      </a:r>
                      <a:endParaRPr lang="en-US" altLang="zh-CN" sz="1250" dirty="0">
                        <a:effectLst/>
                      </a:endParaRPr>
                    </a:p>
                  </a:txBody>
                  <a:tcPr marL="6664" marR="6664" marT="6664" marB="6664" anchor="ctr"/>
                </a:tc>
              </a:tr>
              <a:tr h="203200">
                <a:tc>
                  <a:txBody>
                    <a:bodyPr/>
                    <a:lstStyle/>
                    <a:p>
                      <a:pPr algn="l"/>
                      <a:r>
                        <a:rPr lang="zh-CN" altLang="en-US" sz="1250">
                          <a:effectLst/>
                        </a:rPr>
                        <a:t>新西兰</a:t>
                      </a:r>
                    </a:p>
                  </a:txBody>
                  <a:tcPr marL="6664" marR="6664" marT="6664" marB="6664" anchor="ctr"/>
                </a:tc>
                <a:tc>
                  <a:txBody>
                    <a:bodyPr/>
                    <a:lstStyle/>
                    <a:p>
                      <a:pPr algn="l"/>
                      <a:r>
                        <a:rPr lang="en-US" altLang="zh-CN" sz="1250" dirty="0" smtClean="0">
                          <a:effectLst/>
                        </a:rPr>
                        <a:t>1995</a:t>
                      </a:r>
                      <a:endParaRPr lang="en-US" altLang="zh-CN" sz="1250" dirty="0">
                        <a:effectLst/>
                      </a:endParaRPr>
                    </a:p>
                  </a:txBody>
                  <a:tcPr marL="6664" marR="6664" marT="6664" marB="6664" anchor="ctr"/>
                </a:tc>
              </a:tr>
              <a:tr h="205241">
                <a:tc>
                  <a:txBody>
                    <a:bodyPr/>
                    <a:lstStyle/>
                    <a:p>
                      <a:pPr algn="l"/>
                      <a:r>
                        <a:rPr lang="zh-CN" altLang="en-US" sz="1250" dirty="0">
                          <a:effectLst/>
                        </a:rPr>
                        <a:t>挪威</a:t>
                      </a:r>
                    </a:p>
                  </a:txBody>
                  <a:tcPr marL="6664" marR="6664" marT="6664" marB="6664" anchor="ctr"/>
                </a:tc>
                <a:tc>
                  <a:txBody>
                    <a:bodyPr/>
                    <a:lstStyle/>
                    <a:p>
                      <a:pPr algn="l"/>
                      <a:r>
                        <a:rPr lang="en-US" altLang="zh-CN" sz="1250" dirty="0" smtClean="0">
                          <a:effectLst/>
                        </a:rPr>
                        <a:t>1989</a:t>
                      </a:r>
                      <a:endParaRPr lang="en-US" altLang="zh-CN" sz="1250" dirty="0">
                        <a:effectLst/>
                      </a:endParaRPr>
                    </a:p>
                  </a:txBody>
                  <a:tcPr marL="6664" marR="6664" marT="6664" marB="6664" anchor="ctr"/>
                </a:tc>
              </a:tr>
              <a:tr h="0">
                <a:tc>
                  <a:txBody>
                    <a:bodyPr/>
                    <a:lstStyle/>
                    <a:p>
                      <a:pPr algn="l"/>
                      <a:r>
                        <a:rPr lang="zh-CN" altLang="en-US" sz="1250" dirty="0">
                          <a:effectLst/>
                        </a:rPr>
                        <a:t>巴拉圭</a:t>
                      </a:r>
                    </a:p>
                  </a:txBody>
                  <a:tcPr marL="6664" marR="6664" marT="6664" marB="6664" anchor="ctr"/>
                </a:tc>
                <a:tc>
                  <a:txBody>
                    <a:bodyPr/>
                    <a:lstStyle/>
                    <a:p>
                      <a:pPr algn="l"/>
                      <a:r>
                        <a:rPr lang="en-US" altLang="zh-CN" sz="1250" dirty="0" smtClean="0">
                          <a:effectLst/>
                        </a:rPr>
                        <a:t>2007</a:t>
                      </a:r>
                      <a:endParaRPr lang="en-US" altLang="zh-CN" sz="1250" dirty="0">
                        <a:effectLst/>
                      </a:endParaRPr>
                    </a:p>
                  </a:txBody>
                  <a:tcPr marL="6664" marR="6664" marT="6664" marB="6664" anchor="ctr"/>
                </a:tc>
              </a:tr>
              <a:tr h="0">
                <a:tc>
                  <a:txBody>
                    <a:bodyPr/>
                    <a:lstStyle/>
                    <a:p>
                      <a:pPr algn="l"/>
                      <a:r>
                        <a:rPr lang="zh-CN" altLang="en-US" sz="1250">
                          <a:effectLst/>
                        </a:rPr>
                        <a:t>秘鲁</a:t>
                      </a:r>
                    </a:p>
                  </a:txBody>
                  <a:tcPr marL="6664" marR="6664" marT="6664" marB="6664" anchor="ctr"/>
                </a:tc>
                <a:tc>
                  <a:txBody>
                    <a:bodyPr/>
                    <a:lstStyle/>
                    <a:p>
                      <a:pPr algn="l"/>
                      <a:r>
                        <a:rPr lang="en-US" altLang="zh-CN" sz="1250" dirty="0" smtClean="0">
                          <a:effectLst/>
                        </a:rPr>
                        <a:t>2000</a:t>
                      </a:r>
                      <a:endParaRPr lang="en-US" altLang="zh-CN" sz="1250" dirty="0">
                        <a:effectLst/>
                      </a:endParaRPr>
                    </a:p>
                  </a:txBody>
                  <a:tcPr marL="6664" marR="6664" marT="6664" marB="6664" anchor="ctr"/>
                </a:tc>
              </a:tr>
              <a:tr h="205241">
                <a:tc>
                  <a:txBody>
                    <a:bodyPr/>
                    <a:lstStyle/>
                    <a:p>
                      <a:pPr algn="l"/>
                      <a:r>
                        <a:rPr lang="zh-CN" altLang="en-US" sz="1250">
                          <a:effectLst/>
                        </a:rPr>
                        <a:t>波兰</a:t>
                      </a:r>
                    </a:p>
                  </a:txBody>
                  <a:tcPr marL="6664" marR="6664" marT="6664" marB="6664" anchor="ctr"/>
                </a:tc>
                <a:tc>
                  <a:txBody>
                    <a:bodyPr/>
                    <a:lstStyle/>
                    <a:p>
                      <a:pPr algn="l"/>
                      <a:r>
                        <a:rPr lang="en-US" altLang="zh-CN" sz="1250" dirty="0" smtClean="0">
                          <a:effectLst/>
                        </a:rPr>
                        <a:t>1996</a:t>
                      </a:r>
                      <a:endParaRPr lang="en-US" altLang="zh-CN" sz="1250" dirty="0">
                        <a:effectLst/>
                      </a:endParaRPr>
                    </a:p>
                  </a:txBody>
                  <a:tcPr marL="6664" marR="6664" marT="6664" marB="6664" anchor="ctr"/>
                </a:tc>
              </a:tr>
              <a:tr h="0">
                <a:tc>
                  <a:txBody>
                    <a:bodyPr/>
                    <a:lstStyle/>
                    <a:p>
                      <a:pPr algn="l"/>
                      <a:r>
                        <a:rPr lang="zh-CN" altLang="en-US" sz="1250">
                          <a:effectLst/>
                        </a:rPr>
                        <a:t>大韩民国</a:t>
                      </a:r>
                    </a:p>
                  </a:txBody>
                  <a:tcPr marL="6664" marR="6664" marT="6664" marB="6664" anchor="ctr"/>
                </a:tc>
                <a:tc>
                  <a:txBody>
                    <a:bodyPr/>
                    <a:lstStyle/>
                    <a:p>
                      <a:pPr algn="l"/>
                      <a:r>
                        <a:rPr lang="en-US" altLang="zh-CN" sz="1250" dirty="0" smtClean="0">
                          <a:effectLst/>
                        </a:rPr>
                        <a:t>2005</a:t>
                      </a:r>
                      <a:endParaRPr lang="en-US" altLang="zh-CN" sz="1250" dirty="0">
                        <a:effectLst/>
                      </a:endParaRPr>
                    </a:p>
                  </a:txBody>
                  <a:tcPr marL="6664" marR="6664" marT="6664" marB="6664" anchor="ctr"/>
                </a:tc>
              </a:tr>
              <a:tr h="0">
                <a:tc>
                  <a:txBody>
                    <a:bodyPr/>
                    <a:lstStyle/>
                    <a:p>
                      <a:pPr algn="l"/>
                      <a:r>
                        <a:rPr lang="zh-CN" altLang="en-US" sz="1250">
                          <a:effectLst/>
                        </a:rPr>
                        <a:t>摩尔多瓦共和国</a:t>
                      </a:r>
                    </a:p>
                  </a:txBody>
                  <a:tcPr marL="6664" marR="6664" marT="6664" marB="6664" anchor="ctr"/>
                </a:tc>
                <a:tc>
                  <a:txBody>
                    <a:bodyPr/>
                    <a:lstStyle/>
                    <a:p>
                      <a:pPr algn="l"/>
                      <a:r>
                        <a:rPr lang="en-US" altLang="zh-CN" sz="1250" dirty="0" smtClean="0">
                          <a:effectLst/>
                        </a:rPr>
                        <a:t>1995</a:t>
                      </a:r>
                      <a:endParaRPr lang="en-US" altLang="zh-CN" sz="1250" dirty="0">
                        <a:effectLst/>
                      </a:endParaRPr>
                    </a:p>
                  </a:txBody>
                  <a:tcPr marL="6664" marR="6664" marT="6664" marB="6664" anchor="ctr"/>
                </a:tc>
              </a:tr>
              <a:tr h="0">
                <a:tc>
                  <a:txBody>
                    <a:bodyPr/>
                    <a:lstStyle/>
                    <a:p>
                      <a:pPr algn="l"/>
                      <a:r>
                        <a:rPr lang="zh-CN" altLang="en-US" sz="1250">
                          <a:effectLst/>
                        </a:rPr>
                        <a:t>罗马尼亚</a:t>
                      </a:r>
                    </a:p>
                  </a:txBody>
                  <a:tcPr marL="6664" marR="6664" marT="6664" marB="6664" anchor="ctr"/>
                </a:tc>
                <a:tc>
                  <a:txBody>
                    <a:bodyPr/>
                    <a:lstStyle/>
                    <a:p>
                      <a:pPr algn="l"/>
                      <a:r>
                        <a:rPr lang="en-US" altLang="zh-CN" sz="1250" dirty="0" smtClean="0">
                          <a:effectLst/>
                        </a:rPr>
                        <a:t>1992</a:t>
                      </a:r>
                      <a:endParaRPr lang="en-US" altLang="zh-CN" sz="1250" dirty="0">
                        <a:effectLst/>
                      </a:endParaRPr>
                    </a:p>
                  </a:txBody>
                  <a:tcPr marL="6664" marR="6664" marT="6664" marB="6664" anchor="ctr"/>
                </a:tc>
              </a:tr>
              <a:tr h="0">
                <a:tc>
                  <a:txBody>
                    <a:bodyPr/>
                    <a:lstStyle/>
                    <a:p>
                      <a:pPr algn="l"/>
                      <a:r>
                        <a:rPr lang="zh-CN" altLang="en-US" sz="1250">
                          <a:effectLst/>
                        </a:rPr>
                        <a:t>俄罗斯联邦</a:t>
                      </a:r>
                    </a:p>
                  </a:txBody>
                  <a:tcPr marL="6664" marR="6664" marT="6664" marB="6664" anchor="ctr"/>
                </a:tc>
                <a:tc>
                  <a:txBody>
                    <a:bodyPr/>
                    <a:lstStyle/>
                    <a:p>
                      <a:pPr algn="l"/>
                      <a:r>
                        <a:rPr lang="en-US" altLang="zh-CN" sz="1250" dirty="0" smtClean="0">
                          <a:effectLst/>
                        </a:rPr>
                        <a:t>1991</a:t>
                      </a:r>
                      <a:endParaRPr lang="en-US" altLang="zh-CN" sz="1250" dirty="0">
                        <a:effectLst/>
                      </a:endParaRPr>
                    </a:p>
                  </a:txBody>
                  <a:tcPr marL="6664" marR="6664" marT="6664" marB="6664" anchor="ctr"/>
                </a:tc>
              </a:tr>
              <a:tr h="205241">
                <a:tc>
                  <a:txBody>
                    <a:bodyPr/>
                    <a:lstStyle/>
                    <a:p>
                      <a:pPr algn="l"/>
                      <a:r>
                        <a:rPr lang="zh-CN" altLang="en-US" sz="1250">
                          <a:effectLst/>
                        </a:rPr>
                        <a:t>圣文森特和格林纳丁斯</a:t>
                      </a:r>
                    </a:p>
                  </a:txBody>
                  <a:tcPr marL="6664" marR="6664" marT="6664" marB="6664" anchor="ctr"/>
                </a:tc>
                <a:tc>
                  <a:txBody>
                    <a:bodyPr/>
                    <a:lstStyle/>
                    <a:p>
                      <a:pPr algn="l"/>
                      <a:r>
                        <a:rPr lang="en-US" altLang="zh-CN" sz="1250" dirty="0" smtClean="0">
                          <a:effectLst/>
                        </a:rPr>
                        <a:t>2001</a:t>
                      </a:r>
                      <a:endParaRPr lang="en-US" altLang="zh-CN" sz="1250" dirty="0">
                        <a:effectLst/>
                      </a:endParaRPr>
                    </a:p>
                  </a:txBody>
                  <a:tcPr marL="6664" marR="6664" marT="6664" marB="6664" anchor="ctr"/>
                </a:tc>
              </a:tr>
              <a:tr h="0">
                <a:tc>
                  <a:txBody>
                    <a:bodyPr/>
                    <a:lstStyle/>
                    <a:p>
                      <a:pPr algn="l"/>
                      <a:r>
                        <a:rPr lang="zh-CN" altLang="en-US" sz="1250">
                          <a:effectLst/>
                        </a:rPr>
                        <a:t>圣马力诺</a:t>
                      </a:r>
                    </a:p>
                  </a:txBody>
                  <a:tcPr marL="6664" marR="6664" marT="6664" marB="6664" anchor="ctr"/>
                </a:tc>
                <a:tc>
                  <a:txBody>
                    <a:bodyPr/>
                    <a:lstStyle/>
                    <a:p>
                      <a:pPr algn="l"/>
                      <a:r>
                        <a:rPr lang="en-US" altLang="zh-CN" sz="1250" dirty="0" smtClean="0">
                          <a:effectLst/>
                        </a:rPr>
                        <a:t>2013</a:t>
                      </a:r>
                      <a:endParaRPr lang="en-US" altLang="zh-CN" sz="1250" dirty="0">
                        <a:effectLst/>
                      </a:endParaRPr>
                    </a:p>
                  </a:txBody>
                  <a:tcPr marL="6664" marR="6664" marT="6664" marB="6664" anchor="ctr"/>
                </a:tc>
              </a:tr>
              <a:tr h="205241">
                <a:tc>
                  <a:txBody>
                    <a:bodyPr/>
                    <a:lstStyle/>
                    <a:p>
                      <a:pPr algn="l"/>
                      <a:r>
                        <a:rPr lang="zh-CN" altLang="en-US" sz="1250">
                          <a:effectLst/>
                        </a:rPr>
                        <a:t>塞尔维亚</a:t>
                      </a:r>
                    </a:p>
                  </a:txBody>
                  <a:tcPr marL="6664" marR="6664" marT="6664" marB="6664" anchor="ctr"/>
                </a:tc>
                <a:tc>
                  <a:txBody>
                    <a:bodyPr/>
                    <a:lstStyle/>
                    <a:p>
                      <a:pPr algn="l"/>
                      <a:r>
                        <a:rPr lang="en-US" altLang="zh-CN" sz="1250" dirty="0" smtClean="0">
                          <a:effectLst/>
                        </a:rPr>
                        <a:t>1992</a:t>
                      </a:r>
                      <a:endParaRPr lang="en-US" altLang="zh-CN" sz="1250" dirty="0">
                        <a:effectLst/>
                      </a:endParaRPr>
                    </a:p>
                  </a:txBody>
                  <a:tcPr marL="6664" marR="6664" marT="6664" marB="6664" anchor="ctr"/>
                </a:tc>
              </a:tr>
              <a:tr h="205241">
                <a:tc>
                  <a:txBody>
                    <a:bodyPr/>
                    <a:lstStyle/>
                    <a:p>
                      <a:pPr algn="l"/>
                      <a:r>
                        <a:rPr lang="zh-CN" altLang="en-US" sz="1250">
                          <a:effectLst/>
                        </a:rPr>
                        <a:t>新加坡</a:t>
                      </a:r>
                    </a:p>
                  </a:txBody>
                  <a:tcPr marL="6664" marR="6664" marT="6664" marB="6664" anchor="ctr"/>
                </a:tc>
                <a:tc>
                  <a:txBody>
                    <a:bodyPr/>
                    <a:lstStyle/>
                    <a:p>
                      <a:pPr algn="l"/>
                      <a:r>
                        <a:rPr lang="en-US" altLang="zh-CN" sz="1250" dirty="0" smtClean="0">
                          <a:effectLst/>
                        </a:rPr>
                        <a:t>1996</a:t>
                      </a:r>
                      <a:endParaRPr lang="en-US" altLang="zh-CN" sz="1250" dirty="0">
                        <a:effectLst/>
                      </a:endParaRPr>
                    </a:p>
                  </a:txBody>
                  <a:tcPr marL="6664" marR="6664" marT="6664" marB="6664" anchor="ctr"/>
                </a:tc>
              </a:tr>
              <a:tr h="205241">
                <a:tc>
                  <a:txBody>
                    <a:bodyPr/>
                    <a:lstStyle/>
                    <a:p>
                      <a:pPr algn="l"/>
                      <a:r>
                        <a:rPr lang="zh-CN" altLang="en-US" sz="1250">
                          <a:effectLst/>
                        </a:rPr>
                        <a:t>斯洛伐克</a:t>
                      </a:r>
                    </a:p>
                  </a:txBody>
                  <a:tcPr marL="6664" marR="6664" marT="6664" marB="6664" anchor="ctr"/>
                </a:tc>
                <a:tc>
                  <a:txBody>
                    <a:bodyPr/>
                    <a:lstStyle/>
                    <a:p>
                      <a:pPr algn="l"/>
                      <a:r>
                        <a:rPr lang="en-US" altLang="zh-CN" sz="1250" dirty="0" smtClean="0">
                          <a:effectLst/>
                        </a:rPr>
                        <a:t>1993</a:t>
                      </a:r>
                      <a:endParaRPr lang="en-US" altLang="zh-CN" sz="1250" dirty="0">
                        <a:effectLst/>
                      </a:endParaRPr>
                    </a:p>
                  </a:txBody>
                  <a:tcPr marL="6664" marR="6664" marT="6664" marB="6664" anchor="ctr"/>
                </a:tc>
              </a:tr>
              <a:tr h="205241">
                <a:tc>
                  <a:txBody>
                    <a:bodyPr/>
                    <a:lstStyle/>
                    <a:p>
                      <a:pPr algn="l"/>
                      <a:r>
                        <a:rPr lang="zh-CN" altLang="en-US" sz="1250">
                          <a:effectLst/>
                        </a:rPr>
                        <a:t>斯洛文尼亚</a:t>
                      </a:r>
                    </a:p>
                  </a:txBody>
                  <a:tcPr marL="6664" marR="6664" marT="6664" marB="6664" anchor="ctr"/>
                </a:tc>
                <a:tc>
                  <a:txBody>
                    <a:bodyPr/>
                    <a:lstStyle/>
                    <a:p>
                      <a:pPr algn="l"/>
                      <a:r>
                        <a:rPr lang="en-US" altLang="zh-CN" sz="1250" dirty="0" smtClean="0">
                          <a:effectLst/>
                        </a:rPr>
                        <a:t>1991</a:t>
                      </a:r>
                      <a:endParaRPr lang="en-US" altLang="zh-CN" sz="1250" dirty="0">
                        <a:effectLst/>
                      </a:endParaRPr>
                    </a:p>
                  </a:txBody>
                  <a:tcPr marL="6664" marR="6664" marT="6664" marB="6664" anchor="ctr"/>
                </a:tc>
              </a:tr>
              <a:tr h="0">
                <a:tc>
                  <a:txBody>
                    <a:bodyPr/>
                    <a:lstStyle/>
                    <a:p>
                      <a:pPr algn="l"/>
                      <a:r>
                        <a:rPr lang="zh-CN" altLang="en-US" sz="1250">
                          <a:effectLst/>
                        </a:rPr>
                        <a:t>西班牙</a:t>
                      </a:r>
                    </a:p>
                  </a:txBody>
                  <a:tcPr marL="6664" marR="6664" marT="6664" marB="6664" anchor="ctr"/>
                </a:tc>
                <a:tc>
                  <a:txBody>
                    <a:bodyPr/>
                    <a:lstStyle/>
                    <a:p>
                      <a:pPr algn="l"/>
                      <a:r>
                        <a:rPr lang="en-US" altLang="zh-CN" sz="1250" dirty="0" smtClean="0">
                          <a:effectLst/>
                        </a:rPr>
                        <a:t>1991</a:t>
                      </a:r>
                      <a:endParaRPr lang="en-US" altLang="zh-CN" sz="1250" dirty="0">
                        <a:effectLst/>
                      </a:endParaRPr>
                    </a:p>
                  </a:txBody>
                  <a:tcPr marL="6664" marR="6664" marT="6664" marB="6664" anchor="ctr"/>
                </a:tc>
              </a:tr>
              <a:tr h="205241">
                <a:tc>
                  <a:txBody>
                    <a:bodyPr/>
                    <a:lstStyle/>
                    <a:p>
                      <a:pPr algn="l"/>
                      <a:r>
                        <a:rPr lang="zh-CN" altLang="en-US" sz="1250">
                          <a:effectLst/>
                        </a:rPr>
                        <a:t>瑞典</a:t>
                      </a:r>
                    </a:p>
                  </a:txBody>
                  <a:tcPr marL="6664" marR="6664" marT="6664" marB="6664" anchor="ctr"/>
                </a:tc>
                <a:tc>
                  <a:txBody>
                    <a:bodyPr/>
                    <a:lstStyle/>
                    <a:p>
                      <a:pPr algn="l"/>
                      <a:r>
                        <a:rPr lang="en-US" altLang="zh-CN" sz="1250" dirty="0" smtClean="0">
                          <a:effectLst/>
                        </a:rPr>
                        <a:t>1989</a:t>
                      </a:r>
                      <a:endParaRPr lang="en-US" altLang="zh-CN" sz="1250" dirty="0">
                        <a:effectLst/>
                      </a:endParaRPr>
                    </a:p>
                  </a:txBody>
                  <a:tcPr marL="6664" marR="6664" marT="6664" marB="6664" anchor="ctr"/>
                </a:tc>
              </a:tr>
              <a:tr h="0">
                <a:tc>
                  <a:txBody>
                    <a:bodyPr/>
                    <a:lstStyle/>
                    <a:p>
                      <a:pPr algn="l"/>
                      <a:r>
                        <a:rPr lang="zh-CN" altLang="en-US" sz="1250">
                          <a:effectLst/>
                        </a:rPr>
                        <a:t>瑞士</a:t>
                      </a:r>
                    </a:p>
                  </a:txBody>
                  <a:tcPr marL="6664" marR="6664" marT="6664" marB="6664" anchor="ctr"/>
                </a:tc>
                <a:tc>
                  <a:txBody>
                    <a:bodyPr/>
                    <a:lstStyle/>
                    <a:p>
                      <a:pPr algn="l"/>
                      <a:r>
                        <a:rPr lang="en-US" altLang="zh-CN" sz="1250" dirty="0" smtClean="0">
                          <a:effectLst/>
                        </a:rPr>
                        <a:t>1991</a:t>
                      </a:r>
                      <a:endParaRPr lang="en-US" altLang="zh-CN" sz="1250" dirty="0">
                        <a:effectLst/>
                      </a:endParaRPr>
                    </a:p>
                  </a:txBody>
                  <a:tcPr marL="6664" marR="6664" marT="6664" marB="6664" anchor="ctr"/>
                </a:tc>
              </a:tr>
              <a:tr h="205241">
                <a:tc>
                  <a:txBody>
                    <a:bodyPr/>
                    <a:lstStyle/>
                    <a:p>
                      <a:pPr algn="l"/>
                      <a:r>
                        <a:rPr lang="zh-CN" altLang="en-US" sz="1250">
                          <a:effectLst/>
                        </a:rPr>
                        <a:t>阿拉伯叙利亚共和国</a:t>
                      </a:r>
                    </a:p>
                  </a:txBody>
                  <a:tcPr marL="6664" marR="6664" marT="6664" marB="6664" anchor="ctr"/>
                </a:tc>
                <a:tc>
                  <a:txBody>
                    <a:bodyPr/>
                    <a:lstStyle/>
                    <a:p>
                      <a:pPr algn="l"/>
                      <a:r>
                        <a:rPr lang="en-US" altLang="zh-CN" sz="1250" dirty="0" smtClean="0">
                          <a:effectLst/>
                        </a:rPr>
                        <a:t>1988</a:t>
                      </a:r>
                      <a:endParaRPr lang="en-US" altLang="zh-CN" sz="1250" dirty="0">
                        <a:effectLst/>
                      </a:endParaRPr>
                    </a:p>
                  </a:txBody>
                  <a:tcPr marL="6664" marR="6664" marT="6664" marB="6664" anchor="ctr"/>
                </a:tc>
              </a:tr>
              <a:tr h="205241">
                <a:tc>
                  <a:txBody>
                    <a:bodyPr/>
                    <a:lstStyle/>
                    <a:p>
                      <a:pPr algn="l"/>
                      <a:r>
                        <a:rPr lang="zh-CN" altLang="en-US" sz="1250">
                          <a:effectLst/>
                        </a:rPr>
                        <a:t>前南斯拉夫的马其顿共和国</a:t>
                      </a:r>
                    </a:p>
                  </a:txBody>
                  <a:tcPr marL="6664" marR="6664" marT="6664" marB="6664" anchor="ctr"/>
                </a:tc>
                <a:tc>
                  <a:txBody>
                    <a:bodyPr/>
                    <a:lstStyle/>
                    <a:p>
                      <a:pPr algn="l"/>
                      <a:r>
                        <a:rPr lang="en-US" altLang="zh-CN" sz="1250" dirty="0" smtClean="0">
                          <a:effectLst/>
                        </a:rPr>
                        <a:t>1991</a:t>
                      </a:r>
                      <a:endParaRPr lang="en-US" altLang="zh-CN" sz="1250" dirty="0">
                        <a:effectLst/>
                      </a:endParaRPr>
                    </a:p>
                  </a:txBody>
                  <a:tcPr marL="6664" marR="6664" marT="6664" marB="6664" anchor="ctr"/>
                </a:tc>
              </a:tr>
              <a:tr h="0">
                <a:tc>
                  <a:txBody>
                    <a:bodyPr/>
                    <a:lstStyle/>
                    <a:p>
                      <a:pPr algn="l"/>
                      <a:r>
                        <a:rPr lang="zh-CN" altLang="en-US" sz="1250">
                          <a:effectLst/>
                        </a:rPr>
                        <a:t>土耳其</a:t>
                      </a:r>
                    </a:p>
                  </a:txBody>
                  <a:tcPr marL="6664" marR="6664" marT="6664" marB="6664" anchor="ctr"/>
                </a:tc>
                <a:tc>
                  <a:txBody>
                    <a:bodyPr/>
                    <a:lstStyle/>
                    <a:p>
                      <a:pPr algn="l"/>
                      <a:r>
                        <a:rPr lang="en-US" altLang="zh-CN" sz="1250" dirty="0" smtClean="0">
                          <a:effectLst/>
                        </a:rPr>
                        <a:t>2011</a:t>
                      </a:r>
                      <a:endParaRPr lang="en-US" altLang="zh-CN" sz="1250" dirty="0">
                        <a:effectLst/>
                      </a:endParaRPr>
                    </a:p>
                  </a:txBody>
                  <a:tcPr marL="6664" marR="6664" marT="6664" marB="6664" anchor="ctr"/>
                </a:tc>
              </a:tr>
              <a:tr h="0">
                <a:tc>
                  <a:txBody>
                    <a:bodyPr/>
                    <a:lstStyle/>
                    <a:p>
                      <a:pPr algn="l"/>
                      <a:r>
                        <a:rPr lang="zh-CN" altLang="en-US" sz="1250">
                          <a:effectLst/>
                        </a:rPr>
                        <a:t>乌干达</a:t>
                      </a:r>
                    </a:p>
                  </a:txBody>
                  <a:tcPr marL="6664" marR="6664" marT="6664" marB="6664" anchor="ctr"/>
                </a:tc>
                <a:tc>
                  <a:txBody>
                    <a:bodyPr/>
                    <a:lstStyle/>
                    <a:p>
                      <a:pPr algn="l"/>
                      <a:r>
                        <a:rPr lang="en-US" altLang="zh-CN" sz="1250" dirty="0" smtClean="0">
                          <a:effectLst/>
                        </a:rPr>
                        <a:t>1993</a:t>
                      </a:r>
                      <a:endParaRPr lang="en-US" altLang="zh-CN" sz="1250" dirty="0">
                        <a:effectLst/>
                      </a:endParaRPr>
                    </a:p>
                  </a:txBody>
                  <a:tcPr marL="6664" marR="6664" marT="6664" marB="6664" anchor="ctr"/>
                </a:tc>
              </a:tr>
              <a:tr h="0">
                <a:tc>
                  <a:txBody>
                    <a:bodyPr/>
                    <a:lstStyle/>
                    <a:p>
                      <a:pPr algn="l"/>
                      <a:r>
                        <a:rPr lang="zh-CN" altLang="en-US" sz="1250">
                          <a:effectLst/>
                        </a:rPr>
                        <a:t>乌克兰</a:t>
                      </a:r>
                    </a:p>
                  </a:txBody>
                  <a:tcPr marL="6664" marR="6664" marT="6664" marB="6664" anchor="ctr"/>
                </a:tc>
                <a:tc>
                  <a:txBody>
                    <a:bodyPr/>
                    <a:lstStyle/>
                    <a:p>
                      <a:pPr algn="l"/>
                      <a:r>
                        <a:rPr lang="en-US" altLang="zh-CN" sz="1250" dirty="0" smtClean="0">
                          <a:effectLst/>
                        </a:rPr>
                        <a:t>1991</a:t>
                      </a:r>
                      <a:endParaRPr lang="en-US" altLang="zh-CN" sz="1250" dirty="0">
                        <a:effectLst/>
                      </a:endParaRPr>
                    </a:p>
                  </a:txBody>
                  <a:tcPr marL="6664" marR="6664" marT="6664" marB="6664" anchor="ctr"/>
                </a:tc>
              </a:tr>
            </a:tbl>
          </a:graphicData>
        </a:graphic>
      </p:graphicFrame>
      <p:graphicFrame>
        <p:nvGraphicFramePr>
          <p:cNvPr id="9" name="表格 8"/>
          <p:cNvGraphicFramePr>
            <a:graphicFrameLocks noGrp="1"/>
          </p:cNvGraphicFramePr>
          <p:nvPr/>
        </p:nvGraphicFramePr>
        <p:xfrm>
          <a:off x="6876256" y="692696"/>
          <a:ext cx="1728192" cy="1620122"/>
        </p:xfrm>
        <a:graphic>
          <a:graphicData uri="http://schemas.openxmlformats.org/drawingml/2006/table">
            <a:tbl>
              <a:tblPr>
                <a:tableStyleId>{3B4B98B0-60AC-42C2-AFA5-B58CD77FA1E5}</a:tableStyleId>
              </a:tblPr>
              <a:tblGrid>
                <a:gridCol w="971674"/>
                <a:gridCol w="756518"/>
              </a:tblGrid>
              <a:tr h="205241">
                <a:tc>
                  <a:txBody>
                    <a:bodyPr/>
                    <a:lstStyle/>
                    <a:p>
                      <a:r>
                        <a:rPr lang="zh-CN" altLang="en-US" sz="1250" dirty="0">
                          <a:solidFill>
                            <a:srgbClr val="0070C0"/>
                          </a:solidFill>
                          <a:effectLst/>
                        </a:rPr>
                        <a:t>国 家</a:t>
                      </a:r>
                      <a:endParaRPr lang="zh-CN" altLang="en-US" sz="1250" b="0" dirty="0">
                        <a:solidFill>
                          <a:srgbClr val="0070C0"/>
                        </a:solidFill>
                        <a:effectLst/>
                        <a:latin typeface="Arial" panose="020B0604020202020204"/>
                      </a:endParaRPr>
                    </a:p>
                  </a:txBody>
                  <a:tcPr marL="5067" marR="5067" marT="5067" marB="5067" anchor="ctr"/>
                </a:tc>
                <a:tc>
                  <a:txBody>
                    <a:bodyPr/>
                    <a:lstStyle/>
                    <a:p>
                      <a:r>
                        <a:rPr lang="zh-CN" altLang="en-US" sz="1250" dirty="0" smtClean="0">
                          <a:solidFill>
                            <a:srgbClr val="0070C0"/>
                          </a:solidFill>
                          <a:effectLst/>
                        </a:rPr>
                        <a:t>生效时间</a:t>
                      </a:r>
                      <a:endParaRPr lang="zh-CN" altLang="en-US" sz="1250" b="0" dirty="0">
                        <a:solidFill>
                          <a:srgbClr val="0070C0"/>
                        </a:solidFill>
                        <a:effectLst/>
                        <a:latin typeface="Arial" panose="020B0604020202020204"/>
                      </a:endParaRPr>
                    </a:p>
                  </a:txBody>
                  <a:tcPr marL="5067" marR="5067" marT="5067" marB="5067" anchor="ctr"/>
                </a:tc>
              </a:tr>
              <a:tr h="205241">
                <a:tc>
                  <a:txBody>
                    <a:bodyPr/>
                    <a:lstStyle/>
                    <a:p>
                      <a:pPr algn="l"/>
                      <a:r>
                        <a:rPr lang="zh-CN" altLang="en-US" sz="1250" dirty="0">
                          <a:effectLst/>
                        </a:rPr>
                        <a:t>美利坚合众国</a:t>
                      </a:r>
                    </a:p>
                  </a:txBody>
                  <a:tcPr marL="6664" marR="6664" marT="6664" marB="6664" anchor="ctr"/>
                </a:tc>
                <a:tc>
                  <a:txBody>
                    <a:bodyPr/>
                    <a:lstStyle/>
                    <a:p>
                      <a:pPr algn="l"/>
                      <a:r>
                        <a:rPr lang="en-US" altLang="zh-CN" sz="1250" dirty="0" smtClean="0">
                          <a:effectLst/>
                        </a:rPr>
                        <a:t>1988</a:t>
                      </a:r>
                      <a:endParaRPr lang="en-US" altLang="zh-CN" sz="1250" dirty="0">
                        <a:effectLst/>
                      </a:endParaRPr>
                    </a:p>
                  </a:txBody>
                  <a:tcPr marL="6664" marR="6664" marT="6664" marB="6664" anchor="ctr"/>
                </a:tc>
              </a:tr>
              <a:tr h="0">
                <a:tc>
                  <a:txBody>
                    <a:bodyPr/>
                    <a:lstStyle/>
                    <a:p>
                      <a:pPr algn="l"/>
                      <a:r>
                        <a:rPr lang="zh-CN" altLang="en-US" sz="1250" dirty="0">
                          <a:effectLst/>
                        </a:rPr>
                        <a:t>乌拉圭</a:t>
                      </a:r>
                    </a:p>
                  </a:txBody>
                  <a:tcPr marL="6664" marR="6664" marT="6664" marB="6664" anchor="ctr"/>
                </a:tc>
                <a:tc>
                  <a:txBody>
                    <a:bodyPr/>
                    <a:lstStyle/>
                    <a:p>
                      <a:pPr algn="l"/>
                      <a:r>
                        <a:rPr lang="en-US" altLang="zh-CN" sz="1250" dirty="0" smtClean="0">
                          <a:effectLst/>
                        </a:rPr>
                        <a:t>2000</a:t>
                      </a:r>
                      <a:endParaRPr lang="en-US" altLang="zh-CN" sz="1250" dirty="0">
                        <a:effectLst/>
                      </a:endParaRPr>
                    </a:p>
                  </a:txBody>
                  <a:tcPr marL="6664" marR="6664" marT="6664" marB="6664" anchor="ctr"/>
                </a:tc>
              </a:tr>
              <a:tr h="0">
                <a:tc>
                  <a:txBody>
                    <a:bodyPr/>
                    <a:lstStyle/>
                    <a:p>
                      <a:pPr algn="l"/>
                      <a:r>
                        <a:rPr lang="zh-CN" altLang="en-US" sz="1250" dirty="0">
                          <a:effectLst/>
                        </a:rPr>
                        <a:t>乌兹别克斯坦</a:t>
                      </a:r>
                    </a:p>
                  </a:txBody>
                  <a:tcPr marL="6664" marR="6664" marT="6664" marB="6664" anchor="ctr"/>
                </a:tc>
                <a:tc>
                  <a:txBody>
                    <a:bodyPr/>
                    <a:lstStyle/>
                    <a:p>
                      <a:pPr algn="l"/>
                      <a:r>
                        <a:rPr lang="en-US" altLang="zh-CN" sz="1250" dirty="0" smtClean="0">
                          <a:effectLst/>
                        </a:rPr>
                        <a:t>1997</a:t>
                      </a:r>
                      <a:endParaRPr lang="en-US" altLang="zh-CN" sz="1250" dirty="0">
                        <a:effectLst/>
                      </a:endParaRPr>
                    </a:p>
                  </a:txBody>
                  <a:tcPr marL="6664" marR="6664" marT="6664" marB="6664" anchor="ctr"/>
                </a:tc>
              </a:tr>
              <a:tr h="205241">
                <a:tc>
                  <a:txBody>
                    <a:bodyPr/>
                    <a:lstStyle/>
                    <a:p>
                      <a:pPr algn="l"/>
                      <a:r>
                        <a:rPr lang="zh-CN" altLang="en-US" sz="1250">
                          <a:effectLst/>
                        </a:rPr>
                        <a:t>委内瑞拉（玻利瓦尔共和国）</a:t>
                      </a:r>
                    </a:p>
                  </a:txBody>
                  <a:tcPr marL="6664" marR="6664" marT="6664" marB="6664" anchor="ctr"/>
                </a:tc>
                <a:tc>
                  <a:txBody>
                    <a:bodyPr/>
                    <a:lstStyle/>
                    <a:p>
                      <a:endParaRPr lang="zh-CN" altLang="en-US" sz="1250" dirty="0">
                        <a:effectLst/>
                      </a:endParaRPr>
                    </a:p>
                  </a:txBody>
                  <a:tcPr marL="6664" marR="6664" marT="6664" marB="6664" anchor="ctr"/>
                </a:tc>
              </a:tr>
              <a:tr h="0">
                <a:tc>
                  <a:txBody>
                    <a:bodyPr/>
                    <a:lstStyle/>
                    <a:p>
                      <a:pPr algn="l"/>
                      <a:r>
                        <a:rPr lang="zh-CN" altLang="en-US" sz="1250">
                          <a:effectLst/>
                        </a:rPr>
                        <a:t>越南</a:t>
                      </a:r>
                    </a:p>
                  </a:txBody>
                  <a:tcPr marL="6664" marR="6664" marT="6664" marB="6664" anchor="ctr"/>
                </a:tc>
                <a:tc>
                  <a:txBody>
                    <a:bodyPr/>
                    <a:lstStyle/>
                    <a:p>
                      <a:pPr algn="l"/>
                      <a:r>
                        <a:rPr lang="en-US" altLang="zh-CN" sz="1250" dirty="0" smtClean="0">
                          <a:effectLst/>
                        </a:rPr>
                        <a:t>2017</a:t>
                      </a:r>
                      <a:endParaRPr lang="en-US" altLang="zh-CN" sz="1250" dirty="0">
                        <a:effectLst/>
                      </a:endParaRPr>
                    </a:p>
                  </a:txBody>
                  <a:tcPr marL="6664" marR="6664" marT="6664" marB="6664" anchor="ctr"/>
                </a:tc>
              </a:tr>
              <a:tr h="0">
                <a:tc>
                  <a:txBody>
                    <a:bodyPr/>
                    <a:lstStyle/>
                    <a:p>
                      <a:pPr algn="l"/>
                      <a:r>
                        <a:rPr lang="zh-CN" altLang="en-US" sz="1250" dirty="0">
                          <a:effectLst/>
                        </a:rPr>
                        <a:t>赞比亚</a:t>
                      </a:r>
                    </a:p>
                  </a:txBody>
                  <a:tcPr marL="6664" marR="6664" marT="6664" marB="6664" anchor="ctr"/>
                </a:tc>
                <a:tc>
                  <a:txBody>
                    <a:bodyPr/>
                    <a:lstStyle/>
                    <a:p>
                      <a:pPr algn="l"/>
                      <a:r>
                        <a:rPr lang="en-US" altLang="zh-CN" sz="1250" dirty="0" smtClean="0">
                          <a:effectLst/>
                        </a:rPr>
                        <a:t>1988</a:t>
                      </a:r>
                      <a:endParaRPr lang="en-US" altLang="zh-CN" sz="1250" dirty="0">
                        <a:effectLst/>
                      </a:endParaRPr>
                    </a:p>
                  </a:txBody>
                  <a:tcPr marL="6664" marR="6664" marT="6664" marB="6664" anchor="ctr"/>
                </a:tc>
              </a:tr>
            </a:tbl>
          </a:graphicData>
        </a:graphic>
      </p:graphicFrame>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755576" y="404664"/>
            <a:ext cx="7632848" cy="5899438"/>
          </a:xfrm>
          <a:prstGeom prst="rect">
            <a:avLst/>
          </a:prstGeom>
          <a:noFill/>
        </p:spPr>
        <p:txBody>
          <a:bodyPr wrap="square" rtlCol="0">
            <a:spAutoFit/>
          </a:bodyPr>
          <a:lstStyle/>
          <a:p>
            <a:r>
              <a:rPr lang="zh-CN" altLang="en-US" sz="3200" b="1" dirty="0" smtClean="0">
                <a:solidFill>
                  <a:schemeClr val="accent6">
                    <a:lumMod val="75000"/>
                  </a:schemeClr>
                </a:solidFill>
              </a:rPr>
              <a:t>公约适用：</a:t>
            </a:r>
            <a:endParaRPr lang="en-US" altLang="zh-CN" sz="3200" b="1" dirty="0" smtClean="0">
              <a:solidFill>
                <a:schemeClr val="accent6">
                  <a:lumMod val="75000"/>
                </a:schemeClr>
              </a:solidFill>
            </a:endParaRPr>
          </a:p>
          <a:p>
            <a:endParaRPr lang="en-US" altLang="zh-CN" sz="2400" b="1" dirty="0">
              <a:solidFill>
                <a:schemeClr val="accent6">
                  <a:lumMod val="75000"/>
                </a:schemeClr>
              </a:solidFill>
            </a:endParaRPr>
          </a:p>
          <a:p>
            <a:r>
              <a:rPr lang="zh-CN" altLang="zh-CN" sz="2400" dirty="0"/>
              <a:t>根据《公约》第</a:t>
            </a:r>
            <a:r>
              <a:rPr lang="en-US" altLang="zh-CN" sz="2400" dirty="0"/>
              <a:t>1</a:t>
            </a:r>
            <a:r>
              <a:rPr lang="zh-CN" altLang="zh-CN" sz="2400" dirty="0"/>
              <a:t>条第</a:t>
            </a:r>
            <a:r>
              <a:rPr lang="en-US" altLang="zh-CN" sz="2400" dirty="0"/>
              <a:t>1</a:t>
            </a:r>
            <a:r>
              <a:rPr lang="zh-CN" altLang="zh-CN" sz="2400" dirty="0"/>
              <a:t>款之</a:t>
            </a:r>
            <a:r>
              <a:rPr lang="zh-CN" altLang="zh-CN" sz="2400" dirty="0" smtClean="0"/>
              <a:t>规定</a:t>
            </a:r>
            <a:r>
              <a:rPr lang="zh-CN" altLang="en-US" sz="2400" dirty="0" smtClean="0"/>
              <a:t>，</a:t>
            </a:r>
            <a:r>
              <a:rPr lang="zh-CN" altLang="zh-CN" sz="2400" dirty="0">
                <a:solidFill>
                  <a:schemeClr val="accent6">
                    <a:lumMod val="75000"/>
                  </a:schemeClr>
                </a:solidFill>
              </a:rPr>
              <a:t>营业地在不同国家</a:t>
            </a:r>
            <a:r>
              <a:rPr lang="zh-CN" altLang="zh-CN" sz="2400" dirty="0"/>
              <a:t>的当事人</a:t>
            </a:r>
            <a:r>
              <a:rPr lang="zh-CN" altLang="zh-CN" sz="2400" dirty="0" smtClean="0"/>
              <a:t>之间订立货物</a:t>
            </a:r>
            <a:r>
              <a:rPr lang="zh-CN" altLang="zh-CN" sz="2400" dirty="0"/>
              <a:t>销售</a:t>
            </a:r>
            <a:r>
              <a:rPr lang="zh-CN" altLang="zh-CN" sz="2400" dirty="0" smtClean="0"/>
              <a:t>合同</a:t>
            </a:r>
            <a:r>
              <a:rPr lang="zh-CN" altLang="en-US" sz="2400" dirty="0" smtClean="0"/>
              <a:t>的，以下情况</a:t>
            </a:r>
            <a:r>
              <a:rPr lang="zh-CN" altLang="en-US" sz="2400" dirty="0" smtClean="0">
                <a:solidFill>
                  <a:schemeClr val="accent6">
                    <a:lumMod val="75000"/>
                  </a:schemeClr>
                </a:solidFill>
              </a:rPr>
              <a:t>自动适用公约</a:t>
            </a:r>
            <a:r>
              <a:rPr lang="zh-CN" altLang="en-US" sz="2400" dirty="0" smtClean="0"/>
              <a:t>：</a:t>
            </a:r>
            <a:endParaRPr lang="en-US" altLang="zh-CN" sz="2400" dirty="0" smtClean="0"/>
          </a:p>
          <a:p>
            <a:pPr marL="342900" indent="-342900">
              <a:buFont typeface="Wingdings" panose="05000000000000000000" pitchFamily="2" charset="2"/>
              <a:buChar char="l"/>
            </a:pPr>
            <a:r>
              <a:rPr lang="zh-CN" altLang="zh-CN" sz="2400" dirty="0" smtClean="0"/>
              <a:t>这些</a:t>
            </a:r>
            <a:r>
              <a:rPr lang="zh-CN" altLang="zh-CN" sz="2400" dirty="0"/>
              <a:t>国家</a:t>
            </a:r>
            <a:r>
              <a:rPr lang="zh-CN" altLang="zh-CN" sz="2400" dirty="0" smtClean="0"/>
              <a:t>是</a:t>
            </a:r>
            <a:r>
              <a:rPr lang="zh-CN" altLang="en-US" sz="2400" dirty="0" smtClean="0"/>
              <a:t>公约</a:t>
            </a:r>
            <a:r>
              <a:rPr lang="zh-CN" altLang="zh-CN" sz="2400" dirty="0" smtClean="0"/>
              <a:t>缔约国</a:t>
            </a:r>
            <a:endParaRPr lang="en-US" altLang="zh-CN" sz="2400" dirty="0" smtClean="0"/>
          </a:p>
          <a:p>
            <a:pPr marL="342900" indent="-342900">
              <a:buFont typeface="Wingdings" panose="05000000000000000000" pitchFamily="2" charset="2"/>
              <a:buChar char="l"/>
            </a:pPr>
            <a:r>
              <a:rPr lang="zh-CN" altLang="zh-CN" sz="2400" dirty="0" smtClean="0"/>
              <a:t>国际私法</a:t>
            </a:r>
            <a:r>
              <a:rPr lang="zh-CN" altLang="zh-CN" sz="2400" dirty="0"/>
              <a:t>规则导致适用某一缔约国的法律，则适用</a:t>
            </a:r>
            <a:r>
              <a:rPr lang="zh-CN" altLang="zh-CN" sz="2400" dirty="0" smtClean="0"/>
              <a:t>公约</a:t>
            </a:r>
            <a:endParaRPr lang="en-US" altLang="zh-CN" sz="2400" dirty="0" smtClean="0"/>
          </a:p>
          <a:p>
            <a:pPr marL="342900" indent="-342900">
              <a:buFont typeface="Wingdings" panose="05000000000000000000" pitchFamily="2" charset="2"/>
              <a:buChar char="l"/>
            </a:pPr>
            <a:r>
              <a:rPr lang="zh-CN" altLang="en-US" sz="2400" dirty="0" smtClean="0"/>
              <a:t>未约定适用其他法律</a:t>
            </a:r>
            <a:endParaRPr lang="en-US" altLang="zh-CN" sz="2400" dirty="0"/>
          </a:p>
          <a:p>
            <a:endParaRPr lang="en-US" altLang="zh-CN" sz="2400" dirty="0" smtClean="0"/>
          </a:p>
          <a:p>
            <a:r>
              <a:rPr lang="zh-CN" altLang="zh-CN" sz="2400" dirty="0" smtClean="0"/>
              <a:t>《公约》</a:t>
            </a:r>
            <a:r>
              <a:rPr lang="zh-CN" altLang="zh-CN" sz="2400" dirty="0"/>
              <a:t>第</a:t>
            </a:r>
            <a:r>
              <a:rPr lang="en-US" altLang="zh-CN" sz="2400" dirty="0"/>
              <a:t>4</a:t>
            </a:r>
            <a:r>
              <a:rPr lang="zh-CN" altLang="zh-CN" sz="2400" dirty="0"/>
              <a:t>条规定，公约适用于销售合同的订立和买卖双方因此种合同产生的权利和义务关系</a:t>
            </a:r>
            <a:r>
              <a:rPr lang="zh-CN" altLang="zh-CN" sz="2400" dirty="0" smtClean="0"/>
              <a:t>。</a:t>
            </a:r>
            <a:endParaRPr lang="en-US" altLang="zh-CN" sz="2400" dirty="0" smtClean="0"/>
          </a:p>
          <a:p>
            <a:endParaRPr lang="en-US" altLang="zh-CN" sz="2400" dirty="0"/>
          </a:p>
          <a:p>
            <a:r>
              <a:rPr lang="zh-CN" altLang="zh-CN" sz="2400" b="1" dirty="0" smtClean="0"/>
              <a:t>公约</a:t>
            </a:r>
            <a:r>
              <a:rPr lang="zh-CN" altLang="en-US" sz="2400" b="1" dirty="0" smtClean="0"/>
              <a:t>使</a:t>
            </a:r>
            <a:r>
              <a:rPr lang="zh-CN" altLang="zh-CN" sz="2400" b="1" dirty="0" smtClean="0"/>
              <a:t>买卖</a:t>
            </a:r>
            <a:r>
              <a:rPr lang="zh-CN" altLang="zh-CN" sz="2400" b="1" dirty="0"/>
              <a:t>双方对于合同的订立及相互之间权利和</a:t>
            </a:r>
            <a:r>
              <a:rPr lang="zh-CN" altLang="zh-CN" sz="2400" b="1" dirty="0" smtClean="0"/>
              <a:t>义务有较</a:t>
            </a:r>
            <a:r>
              <a:rPr lang="zh-CN" altLang="zh-CN" sz="2400" b="1" dirty="0"/>
              <a:t>明确的预期，有利于促进合同的履行。</a:t>
            </a:r>
            <a:endParaRPr lang="zh-CN" altLang="en-US" sz="2400" b="1" dirty="0">
              <a:solidFill>
                <a:schemeClr val="accent6">
                  <a:lumMod val="75000"/>
                </a:schemeClr>
              </a:solidFill>
            </a:endParaRPr>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Box 5"/>
          <p:cNvSpPr txBox="1"/>
          <p:nvPr/>
        </p:nvSpPr>
        <p:spPr>
          <a:xfrm>
            <a:off x="827584" y="404664"/>
            <a:ext cx="7560840" cy="6863417"/>
          </a:xfrm>
          <a:prstGeom prst="rect">
            <a:avLst/>
          </a:prstGeom>
          <a:noFill/>
        </p:spPr>
        <p:txBody>
          <a:bodyPr wrap="square" rtlCol="0">
            <a:spAutoFit/>
          </a:bodyPr>
          <a:lstStyle/>
          <a:p>
            <a:r>
              <a:rPr lang="zh-CN" altLang="en-US" sz="3200" b="1" dirty="0" smtClean="0">
                <a:solidFill>
                  <a:schemeClr val="accent6">
                    <a:lumMod val="75000"/>
                  </a:schemeClr>
                </a:solidFill>
              </a:rPr>
              <a:t>与</a:t>
            </a:r>
            <a:r>
              <a:rPr lang="zh-CN" altLang="en-US" sz="3200" b="1" dirty="0">
                <a:solidFill>
                  <a:schemeClr val="accent6">
                    <a:lumMod val="75000"/>
                  </a:schemeClr>
                </a:solidFill>
              </a:rPr>
              <a:t>非公约</a:t>
            </a:r>
            <a:r>
              <a:rPr lang="zh-CN" altLang="en-US" sz="3200" b="1" dirty="0" smtClean="0">
                <a:solidFill>
                  <a:schemeClr val="accent6">
                    <a:lumMod val="75000"/>
                  </a:schemeClr>
                </a:solidFill>
              </a:rPr>
              <a:t>成员国交易的风险</a:t>
            </a:r>
            <a:endParaRPr lang="en-US" altLang="zh-CN" sz="3200" b="1" dirty="0" smtClean="0">
              <a:solidFill>
                <a:schemeClr val="accent6">
                  <a:lumMod val="75000"/>
                </a:schemeClr>
              </a:solidFill>
            </a:endParaRPr>
          </a:p>
          <a:p>
            <a:endParaRPr lang="zh-CN" altLang="zh-CN" sz="2400" dirty="0"/>
          </a:p>
          <a:p>
            <a:r>
              <a:rPr lang="zh-CN" altLang="zh-CN" sz="2400" b="1" dirty="0" smtClean="0">
                <a:solidFill>
                  <a:srgbClr val="FF0000"/>
                </a:solidFill>
              </a:rPr>
              <a:t>在</a:t>
            </a:r>
            <a:r>
              <a:rPr lang="zh-CN" altLang="zh-CN" sz="2400" b="1" dirty="0">
                <a:solidFill>
                  <a:srgbClr val="FF0000"/>
                </a:solidFill>
              </a:rPr>
              <a:t>实体法适用上，存在</a:t>
            </a:r>
            <a:r>
              <a:rPr lang="zh-CN" altLang="zh-CN" sz="2400" b="1" dirty="0" smtClean="0">
                <a:solidFill>
                  <a:srgbClr val="FF0000"/>
                </a:solidFill>
              </a:rPr>
              <a:t>不确定性</a:t>
            </a:r>
            <a:r>
              <a:rPr lang="zh-CN" altLang="en-US" sz="2400" b="1" dirty="0" smtClean="0">
                <a:solidFill>
                  <a:srgbClr val="FF0000"/>
                </a:solidFill>
              </a:rPr>
              <a:t>：</a:t>
            </a:r>
            <a:endParaRPr lang="en-US" altLang="zh-CN" sz="2400" b="1" dirty="0">
              <a:solidFill>
                <a:srgbClr val="FF0000"/>
              </a:solidFill>
            </a:endParaRPr>
          </a:p>
          <a:p>
            <a:r>
              <a:rPr lang="zh-CN" altLang="zh-CN" sz="2400" dirty="0" smtClean="0"/>
              <a:t>根据</a:t>
            </a:r>
            <a:r>
              <a:rPr lang="zh-CN" altLang="zh-CN" sz="2400" dirty="0"/>
              <a:t>各自国际私法（法律适用法</a:t>
            </a:r>
            <a:r>
              <a:rPr lang="zh-CN" altLang="zh-CN" sz="2400" dirty="0" smtClean="0"/>
              <a:t>）确定</a:t>
            </a:r>
            <a:r>
              <a:rPr lang="zh-CN" altLang="zh-CN" sz="2400" dirty="0"/>
              <a:t>适用的实体</a:t>
            </a:r>
            <a:r>
              <a:rPr lang="zh-CN" altLang="zh-CN" sz="2400" dirty="0" smtClean="0"/>
              <a:t>法</a:t>
            </a:r>
            <a:endParaRPr lang="en-US" altLang="zh-CN" sz="2400" dirty="0" smtClean="0"/>
          </a:p>
          <a:p>
            <a:pPr marL="342900" indent="-342900">
              <a:buFont typeface="Wingdings" panose="05000000000000000000" pitchFamily="2" charset="2"/>
              <a:buChar char="l"/>
            </a:pPr>
            <a:r>
              <a:rPr lang="zh-CN" altLang="zh-CN" sz="2400" dirty="0" smtClean="0"/>
              <a:t>在</a:t>
            </a:r>
            <a:r>
              <a:rPr lang="zh-CN" altLang="zh-CN" sz="2400" dirty="0"/>
              <a:t>我国法院起诉或在我国境内</a:t>
            </a:r>
            <a:r>
              <a:rPr lang="zh-CN" altLang="zh-CN" sz="2400" dirty="0" smtClean="0"/>
              <a:t>仲裁</a:t>
            </a:r>
            <a:r>
              <a:rPr lang="zh-CN" altLang="en-US" sz="2400" dirty="0" smtClean="0"/>
              <a:t>：</a:t>
            </a:r>
            <a:endParaRPr lang="en-US" altLang="zh-CN" sz="2400" dirty="0" smtClean="0"/>
          </a:p>
          <a:p>
            <a:pPr marL="342265"/>
            <a:r>
              <a:rPr lang="zh-CN" altLang="zh-CN" sz="2400" dirty="0" smtClean="0"/>
              <a:t>根据</a:t>
            </a:r>
            <a:r>
              <a:rPr lang="zh-CN" altLang="zh-CN" sz="2400" dirty="0"/>
              <a:t>《涉外民事关系法律适用法》第四十一条之规定，当事人可以协议选择合同适用的法律。当事人没有选择的，适用履行义务最能体现该合同特征的一方当事人经常居所地法律或者其他与该合同有最密切联系的法律</a:t>
            </a:r>
            <a:r>
              <a:rPr lang="zh-CN" altLang="zh-CN" sz="2400" dirty="0" smtClean="0"/>
              <a:t>。</a:t>
            </a:r>
            <a:endParaRPr lang="en-US" altLang="zh-CN" sz="2400" dirty="0"/>
          </a:p>
          <a:p>
            <a:pPr marL="342900" indent="-342900">
              <a:buFont typeface="Wingdings" panose="05000000000000000000" pitchFamily="2" charset="2"/>
              <a:buChar char="l"/>
            </a:pPr>
            <a:r>
              <a:rPr lang="zh-CN" altLang="zh-CN" sz="2400" dirty="0" smtClean="0"/>
              <a:t>在</a:t>
            </a:r>
            <a:r>
              <a:rPr lang="zh-CN" altLang="zh-CN" sz="2400" dirty="0"/>
              <a:t>外国法院诉讼或在外国</a:t>
            </a:r>
            <a:r>
              <a:rPr lang="zh-CN" altLang="zh-CN" sz="2400" dirty="0" smtClean="0"/>
              <a:t>仲裁</a:t>
            </a:r>
            <a:r>
              <a:rPr lang="zh-CN" altLang="en-US" sz="2400" dirty="0" smtClean="0"/>
              <a:t>：</a:t>
            </a:r>
            <a:endParaRPr lang="en-US" altLang="zh-CN" sz="2400" dirty="0" smtClean="0"/>
          </a:p>
          <a:p>
            <a:pPr marL="342265"/>
            <a:r>
              <a:rPr lang="zh-CN" altLang="zh-CN" sz="2400" dirty="0" smtClean="0"/>
              <a:t>根据</a:t>
            </a:r>
            <a:r>
              <a:rPr lang="zh-CN" altLang="zh-CN" sz="2400" dirty="0"/>
              <a:t>法院地或仲裁地的法律适用法来确定合同的实体</a:t>
            </a:r>
            <a:r>
              <a:rPr lang="zh-CN" altLang="zh-CN" sz="2400" dirty="0" smtClean="0"/>
              <a:t>法</a:t>
            </a:r>
            <a:r>
              <a:rPr lang="zh-CN" altLang="en-US" sz="2400" dirty="0" smtClean="0"/>
              <a:t>。</a:t>
            </a:r>
            <a:endParaRPr lang="en-US" altLang="zh-CN" sz="2400" dirty="0" smtClean="0"/>
          </a:p>
          <a:p>
            <a:pPr marL="342265"/>
            <a:endParaRPr lang="en-US" altLang="zh-CN" sz="2400" dirty="0" smtClean="0"/>
          </a:p>
          <a:p>
            <a:pPr marL="342265"/>
            <a:r>
              <a:rPr lang="zh-CN" altLang="en-US" sz="2400" b="1" dirty="0" smtClean="0">
                <a:solidFill>
                  <a:srgbClr val="FF0000"/>
                </a:solidFill>
              </a:rPr>
              <a:t>建议：事先约定合同适用法律</a:t>
            </a:r>
            <a:r>
              <a:rPr lang="en-US" altLang="zh-CN" sz="2400" dirty="0" smtClean="0"/>
              <a:t/>
            </a:r>
            <a:br>
              <a:rPr lang="en-US" altLang="zh-CN" sz="2400" dirty="0" smtClean="0"/>
            </a:br>
            <a:endParaRPr lang="en-US" altLang="zh-CN" sz="2400" dirty="0" smtClean="0"/>
          </a:p>
          <a:p>
            <a:pPr marL="342265"/>
            <a:endParaRPr lang="zh-CN" altLang="zh-CN" sz="2400" dirty="0"/>
          </a:p>
          <a:p>
            <a:endParaRPr lang="zh-CN" altLang="en-US" sz="2400" b="1" dirty="0">
              <a:solidFill>
                <a:schemeClr val="accent6">
                  <a:lumMod val="75000"/>
                </a:schemeClr>
              </a:solidFill>
            </a:endParaRPr>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直接连接符 6"/>
          <p:cNvSpPr>
            <a:spLocks noChangeShapeType="1"/>
          </p:cNvSpPr>
          <p:nvPr/>
        </p:nvSpPr>
        <p:spPr bwMode="auto">
          <a:xfrm rot="5400000">
            <a:off x="-132994" y="561568"/>
            <a:ext cx="1124768" cy="1588"/>
          </a:xfrm>
          <a:prstGeom prst="line">
            <a:avLst/>
          </a:prstGeom>
          <a:noFill/>
          <a:ln w="28575">
            <a:solidFill>
              <a:srgbClr val="0070C0"/>
            </a:solidFill>
            <a:round/>
          </a:ln>
        </p:spPr>
        <p:txBody>
          <a:bodyPr/>
          <a:lstStyle/>
          <a:p>
            <a:endParaRPr lang="zh-CN" altLang="en-US"/>
          </a:p>
        </p:txBody>
      </p:sp>
      <p:sp>
        <p:nvSpPr>
          <p:cNvPr id="5" name="直接连接符 6"/>
          <p:cNvSpPr>
            <a:spLocks noChangeShapeType="1"/>
          </p:cNvSpPr>
          <p:nvPr/>
        </p:nvSpPr>
        <p:spPr bwMode="auto">
          <a:xfrm rot="5400000">
            <a:off x="128822" y="382354"/>
            <a:ext cx="764704" cy="0"/>
          </a:xfrm>
          <a:prstGeom prst="line">
            <a:avLst/>
          </a:prstGeom>
          <a:noFill/>
          <a:ln w="28575">
            <a:solidFill>
              <a:srgbClr val="0070C0"/>
            </a:solidFill>
            <a:round/>
          </a:ln>
        </p:spPr>
        <p:txBody>
          <a:bodyPr/>
          <a:lstStyle/>
          <a:p>
            <a:endParaRPr lang="zh-CN" altLang="en-US"/>
          </a:p>
        </p:txBody>
      </p:sp>
      <p:sp>
        <p:nvSpPr>
          <p:cNvPr id="6" name="标题 1"/>
          <p:cNvSpPr>
            <a:spLocks noGrp="1" noChangeArrowheads="1"/>
          </p:cNvSpPr>
          <p:nvPr>
            <p:ph type="title" idx="4294967295"/>
          </p:nvPr>
        </p:nvSpPr>
        <p:spPr bwMode="auto">
          <a:xfrm>
            <a:off x="714348" y="37952"/>
            <a:ext cx="8229600" cy="1086792"/>
          </a:xfrm>
          <a:prstGeom prst="rect">
            <a:avLst/>
          </a:prstGeom>
          <a:noFill/>
          <a:ln>
            <a:miter lim="800000"/>
          </a:ln>
        </p:spPr>
        <p:txBody>
          <a:bodyPr>
            <a:noAutofit/>
          </a:bodyPr>
          <a:lstStyle/>
          <a:p>
            <a:pPr algn="l"/>
            <a:r>
              <a:rPr lang="en-US" altLang="zh-CN" sz="1000" b="1" dirty="0" smtClean="0">
                <a:solidFill>
                  <a:srgbClr val="0070C0"/>
                </a:solidFill>
                <a:latin typeface="微软雅黑" panose="020B0503020204020204" pitchFamily="34" charset="-122"/>
                <a:ea typeface="微软雅黑" panose="020B0503020204020204" pitchFamily="34" charset="-122"/>
              </a:rPr>
              <a:t/>
            </a:r>
            <a:br>
              <a:rPr lang="en-US" altLang="zh-CN" sz="1000" b="1" dirty="0" smtClean="0">
                <a:solidFill>
                  <a:srgbClr val="0070C0"/>
                </a:solidFill>
                <a:latin typeface="微软雅黑" panose="020B0503020204020204" pitchFamily="34" charset="-122"/>
                <a:ea typeface="微软雅黑" panose="020B0503020204020204" pitchFamily="34" charset="-122"/>
              </a:rPr>
            </a:br>
            <a:r>
              <a:rPr lang="zh-CN" altLang="en-US" sz="3200" b="1" dirty="0" smtClean="0">
                <a:solidFill>
                  <a:schemeClr val="accent6">
                    <a:lumMod val="75000"/>
                  </a:schemeClr>
                </a:solidFill>
                <a:latin typeface="微软雅黑" panose="020B0503020204020204" pitchFamily="34" charset="-122"/>
                <a:ea typeface="微软雅黑" panose="020B0503020204020204" pitchFamily="34" charset="-122"/>
              </a:rPr>
              <a:t>自由贸易协定</a:t>
            </a:r>
          </a:p>
        </p:txBody>
      </p:sp>
      <p:graphicFrame>
        <p:nvGraphicFramePr>
          <p:cNvPr id="7" name="表格 6"/>
          <p:cNvGraphicFramePr>
            <a:graphicFrameLocks noGrp="1"/>
          </p:cNvGraphicFramePr>
          <p:nvPr/>
        </p:nvGraphicFramePr>
        <p:xfrm>
          <a:off x="467544" y="1268001"/>
          <a:ext cx="8140797" cy="5394960"/>
        </p:xfrm>
        <a:graphic>
          <a:graphicData uri="http://schemas.openxmlformats.org/drawingml/2006/table">
            <a:tbl>
              <a:tblPr firstRow="1" bandRow="1">
                <a:tableStyleId>{BC89EF96-8CEA-46FF-86C4-4CE0E7609802}</a:tableStyleId>
              </a:tblPr>
              <a:tblGrid>
                <a:gridCol w="1152128"/>
                <a:gridCol w="3528392"/>
                <a:gridCol w="1224136"/>
                <a:gridCol w="2236141"/>
              </a:tblGrid>
              <a:tr h="192021">
                <a:tc>
                  <a:txBody>
                    <a:bodyPr/>
                    <a:lstStyle/>
                    <a:p>
                      <a:r>
                        <a:rPr lang="zh-CN" altLang="en-US" b="0" dirty="0" smtClean="0"/>
                        <a:t>公约名</a:t>
                      </a:r>
                      <a:endParaRPr lang="zh-CN" altLang="en-US" b="0" dirty="0"/>
                    </a:p>
                  </a:txBody>
                  <a:tcPr/>
                </a:tc>
                <a:tc gridSpan="3">
                  <a:txBody>
                    <a:bodyPr/>
                    <a:lstStyle/>
                    <a:p>
                      <a:pPr marL="0" marR="0" indent="0" algn="l" defTabSz="914400" rtl="0" eaLnBrk="1" fontAlgn="auto" latinLnBrk="0" hangingPunct="1">
                        <a:lnSpc>
                          <a:spcPct val="100000"/>
                        </a:lnSpc>
                        <a:spcBef>
                          <a:spcPts val="0"/>
                        </a:spcBef>
                        <a:spcAft>
                          <a:spcPts val="0"/>
                        </a:spcAft>
                        <a:buClrTx/>
                        <a:buSzTx/>
                        <a:buFontTx/>
                        <a:buNone/>
                        <a:defRPr/>
                      </a:pPr>
                      <a:r>
                        <a:rPr lang="zh-CN" altLang="en-US" b="0" dirty="0" smtClean="0"/>
                        <a:t>自由贸易协定</a:t>
                      </a:r>
                    </a:p>
                  </a:txBody>
                  <a:tcPr/>
                </a:tc>
                <a:tc hMerge="1">
                  <a:txBody>
                    <a:bodyPr/>
                    <a:lstStyle/>
                    <a:p>
                      <a:endParaRPr lang="zh-CN"/>
                    </a:p>
                  </a:txBody>
                  <a:tcPr/>
                </a:tc>
                <a:tc hMerge="1">
                  <a:txBody>
                    <a:bodyPr/>
                    <a:lstStyle/>
                    <a:p>
                      <a:endParaRPr lang="zh-CN"/>
                    </a:p>
                  </a:txBody>
                  <a:tcPr/>
                </a:tc>
              </a:tr>
              <a:tr h="0">
                <a:tc gridSpan="4">
                  <a:txBody>
                    <a:bodyPr/>
                    <a:lstStyle/>
                    <a:p>
                      <a:endParaRPr lang="zh-CN" altLang="en-US" sz="1000" b="0" dirty="0"/>
                    </a:p>
                  </a:txBody>
                  <a:tcPr/>
                </a:tc>
                <a:tc hMerge="1">
                  <a:txBody>
                    <a:bodyPr/>
                    <a:lstStyle/>
                    <a:p>
                      <a:endParaRPr lang="zh-CN"/>
                    </a:p>
                  </a:txBody>
                  <a:tcPr/>
                </a:tc>
                <a:tc hMerge="1">
                  <a:txBody>
                    <a:bodyPr/>
                    <a:lstStyle/>
                    <a:p>
                      <a:endParaRPr lang="zh-CN"/>
                    </a:p>
                  </a:txBody>
                  <a:tcPr/>
                </a:tc>
                <a:tc hMerge="1">
                  <a:txBody>
                    <a:bodyPr/>
                    <a:lstStyle/>
                    <a:p>
                      <a:endParaRPr lang="zh-CN"/>
                    </a:p>
                  </a:txBody>
                  <a:tcPr/>
                </a:tc>
              </a:tr>
              <a:tr h="192021">
                <a:tc>
                  <a:txBody>
                    <a:bodyPr/>
                    <a:lstStyle/>
                    <a:p>
                      <a:r>
                        <a:rPr lang="zh-CN" altLang="en-US" b="0" dirty="0" smtClean="0"/>
                        <a:t>英文名</a:t>
                      </a:r>
                      <a:endParaRPr lang="zh-CN" altLang="en-US" b="0" dirty="0"/>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defRPr/>
                      </a:pPr>
                      <a:r>
                        <a:rPr lang="en-US" altLang="zh-CN" b="0" dirty="0" smtClean="0"/>
                        <a:t>Free Trade Agreement</a:t>
                      </a:r>
                      <a:endParaRPr lang="zh-CN" altLang="en-US" b="0" dirty="0" smtClean="0"/>
                    </a:p>
                  </a:txBody>
                  <a:tcPr/>
                </a:tc>
                <a:tc>
                  <a:txBody>
                    <a:bodyPr/>
                    <a:lstStyle/>
                    <a:p>
                      <a:r>
                        <a:rPr lang="zh-CN" altLang="en-US" b="0" dirty="0" smtClean="0"/>
                        <a:t>制定方</a:t>
                      </a:r>
                      <a:endParaRPr lang="zh-CN" altLang="en-US" b="0" dirty="0"/>
                    </a:p>
                  </a:txBody>
                  <a:tcPr/>
                </a:tc>
                <a:tc>
                  <a:txBody>
                    <a:bodyPr/>
                    <a:lstStyle/>
                    <a:p>
                      <a:r>
                        <a:rPr lang="zh-CN" altLang="en-US" b="0" dirty="0" smtClean="0">
                          <a:hlinkClick r:id="" action="ppaction://noaction"/>
                        </a:rPr>
                        <a:t>中国已签订了</a:t>
                      </a:r>
                      <a:r>
                        <a:rPr lang="en-US" altLang="zh-CN" b="0" dirty="0" smtClean="0">
                          <a:hlinkClick r:id="" action="ppaction://noaction"/>
                        </a:rPr>
                        <a:t>15</a:t>
                      </a:r>
                      <a:r>
                        <a:rPr lang="zh-CN" altLang="en-US" b="0" dirty="0" smtClean="0">
                          <a:hlinkClick r:id="" action="ppaction://noaction"/>
                        </a:rPr>
                        <a:t>份自贸协定，涉及</a:t>
                      </a:r>
                      <a:r>
                        <a:rPr lang="en-US" altLang="zh-CN" b="0" dirty="0" smtClean="0">
                          <a:hlinkClick r:id="" action="ppaction://noaction"/>
                        </a:rPr>
                        <a:t>23</a:t>
                      </a:r>
                      <a:r>
                        <a:rPr lang="zh-CN" altLang="en-US" b="0" dirty="0" smtClean="0">
                          <a:hlinkClick r:id="" action="ppaction://noaction"/>
                        </a:rPr>
                        <a:t>个国家和地区</a:t>
                      </a:r>
                      <a:endParaRPr lang="zh-CN" altLang="en-US" b="0" dirty="0"/>
                    </a:p>
                  </a:txBody>
                  <a:tcPr/>
                </a:tc>
              </a:tr>
              <a:tr h="0">
                <a:tc gridSpan="4">
                  <a:txBody>
                    <a:bodyPr/>
                    <a:lstStyle/>
                    <a:p>
                      <a:endParaRPr lang="zh-CN" altLang="en-US" sz="1000" b="0" dirty="0"/>
                    </a:p>
                  </a:txBody>
                  <a:tcPr/>
                </a:tc>
                <a:tc hMerge="1">
                  <a:txBody>
                    <a:bodyPr/>
                    <a:lstStyle/>
                    <a:p>
                      <a:endParaRPr lang="zh-CN"/>
                    </a:p>
                  </a:txBody>
                  <a:tcPr/>
                </a:tc>
                <a:tc hMerge="1">
                  <a:txBody>
                    <a:bodyPr/>
                    <a:lstStyle/>
                    <a:p>
                      <a:endParaRPr lang="zh-CN"/>
                    </a:p>
                  </a:txBody>
                  <a:tcPr/>
                </a:tc>
                <a:tc hMerge="1">
                  <a:txBody>
                    <a:bodyPr/>
                    <a:lstStyle/>
                    <a:p>
                      <a:endParaRPr lang="zh-CN"/>
                    </a:p>
                  </a:txBody>
                  <a:tcPr/>
                </a:tc>
              </a:tr>
              <a:tr h="192021">
                <a:tc>
                  <a:txBody>
                    <a:bodyPr/>
                    <a:lstStyle/>
                    <a:p>
                      <a:r>
                        <a:rPr lang="zh-CN" altLang="en-US" b="0" dirty="0" smtClean="0"/>
                        <a:t>内容作用</a:t>
                      </a:r>
                      <a:endParaRPr lang="zh-CN" altLang="en-US" b="0" dirty="0"/>
                    </a:p>
                  </a:txBody>
                  <a:tcPr/>
                </a:tc>
                <a:tc gridSpan="3">
                  <a:txBody>
                    <a:bodyPr/>
                    <a:lstStyle/>
                    <a:p>
                      <a:r>
                        <a:rPr lang="zh-CN" altLang="zh-CN" sz="1800" kern="1200" dirty="0" smtClean="0">
                          <a:solidFill>
                            <a:schemeClr val="tx1"/>
                          </a:solidFill>
                          <a:effectLst/>
                          <a:latin typeface="+mn-lt"/>
                          <a:ea typeface="+mn-ea"/>
                          <a:cs typeface="+mn-cs"/>
                        </a:rPr>
                        <a:t>主要涉及关税减让、原产地规则、贸易救济、卫生与植物卫生、技术性贸易壁垒、投资、争端解决等</a:t>
                      </a:r>
                      <a:r>
                        <a:rPr lang="zh-CN" altLang="en-US" sz="1800" kern="1200" dirty="0" smtClean="0">
                          <a:solidFill>
                            <a:schemeClr val="tx1"/>
                          </a:solidFill>
                          <a:effectLst/>
                          <a:latin typeface="+mn-lt"/>
                          <a:ea typeface="+mn-ea"/>
                          <a:cs typeface="+mn-cs"/>
                        </a:rPr>
                        <a:t>；</a:t>
                      </a:r>
                      <a:endParaRPr lang="en-US" altLang="zh-CN" sz="1800" kern="1200" dirty="0" smtClean="0">
                        <a:solidFill>
                          <a:schemeClr val="tx1"/>
                        </a:solidFill>
                        <a:effectLst/>
                        <a:latin typeface="+mn-lt"/>
                        <a:ea typeface="+mn-ea"/>
                        <a:cs typeface="+mn-cs"/>
                      </a:endParaRPr>
                    </a:p>
                    <a:p>
                      <a:r>
                        <a:rPr lang="zh-CN" altLang="zh-CN" sz="1800" kern="1200" dirty="0" smtClean="0">
                          <a:solidFill>
                            <a:schemeClr val="tx1"/>
                          </a:solidFill>
                          <a:effectLst/>
                          <a:latin typeface="+mn-lt"/>
                          <a:ea typeface="+mn-ea"/>
                          <a:cs typeface="+mn-cs"/>
                        </a:rPr>
                        <a:t>有利于贸易多样性和扩大，便利货物跨境流动，提供公平竞争条件</a:t>
                      </a:r>
                      <a:endParaRPr lang="zh-CN" altLang="en-US" b="0" dirty="0"/>
                    </a:p>
                  </a:txBody>
                  <a:tcPr/>
                </a:tc>
                <a:tc hMerge="1">
                  <a:txBody>
                    <a:bodyPr/>
                    <a:lstStyle/>
                    <a:p>
                      <a:endParaRPr lang="zh-CN"/>
                    </a:p>
                  </a:txBody>
                  <a:tcPr/>
                </a:tc>
                <a:tc hMerge="1">
                  <a:txBody>
                    <a:bodyPr/>
                    <a:lstStyle/>
                    <a:p>
                      <a:endParaRPr lang="zh-CN"/>
                    </a:p>
                  </a:txBody>
                  <a:tcPr/>
                </a:tc>
              </a:tr>
              <a:tr h="0">
                <a:tc gridSpan="4">
                  <a:txBody>
                    <a:bodyPr/>
                    <a:lstStyle/>
                    <a:p>
                      <a:endParaRPr lang="zh-CN" altLang="en-US" sz="1000" b="0" dirty="0"/>
                    </a:p>
                  </a:txBody>
                  <a:tcPr/>
                </a:tc>
                <a:tc hMerge="1">
                  <a:txBody>
                    <a:bodyPr/>
                    <a:lstStyle/>
                    <a:p>
                      <a:endParaRPr lang="zh-CN"/>
                    </a:p>
                  </a:txBody>
                  <a:tcPr/>
                </a:tc>
                <a:tc hMerge="1">
                  <a:txBody>
                    <a:bodyPr/>
                    <a:lstStyle/>
                    <a:p>
                      <a:endParaRPr lang="zh-CN"/>
                    </a:p>
                  </a:txBody>
                  <a:tcPr/>
                </a:tc>
                <a:tc hMerge="1">
                  <a:txBody>
                    <a:bodyPr/>
                    <a:lstStyle/>
                    <a:p>
                      <a:endParaRPr lang="zh-CN"/>
                    </a:p>
                  </a:txBody>
                  <a:tcPr/>
                </a:tc>
              </a:tr>
              <a:tr h="192021">
                <a:tc>
                  <a:txBody>
                    <a:bodyPr/>
                    <a:lstStyle/>
                    <a:p>
                      <a:r>
                        <a:rPr lang="zh-CN" altLang="en-US" b="0" dirty="0" smtClean="0"/>
                        <a:t>“一带一路”沿线</a:t>
                      </a:r>
                      <a:r>
                        <a:rPr lang="zh-CN" altLang="en-US" sz="2400" b="1" dirty="0" smtClean="0"/>
                        <a:t>未与中国签订双边条约的国家</a:t>
                      </a:r>
                      <a:endParaRPr lang="zh-CN" altLang="en-US" sz="2400" b="1" dirty="0"/>
                    </a:p>
                  </a:txBody>
                  <a:tcPr/>
                </a:tc>
                <a:tc gridSpan="3">
                  <a:txBody>
                    <a:bodyPr/>
                    <a:lstStyle/>
                    <a:p>
                      <a:r>
                        <a:rPr lang="zh-CN" altLang="zh-CN" sz="2400" b="1" kern="1200" dirty="0" smtClean="0">
                          <a:solidFill>
                            <a:srgbClr val="FF0000"/>
                          </a:solidFill>
                          <a:effectLst/>
                          <a:latin typeface="+mn-lt"/>
                          <a:ea typeface="+mn-ea"/>
                          <a:cs typeface="+mn-cs"/>
                        </a:rPr>
                        <a:t>蒙古、东帝汶、西亚北非</a:t>
                      </a:r>
                      <a:r>
                        <a:rPr lang="en-US" altLang="zh-CN" sz="2400" b="1" kern="1200" dirty="0" smtClean="0">
                          <a:solidFill>
                            <a:srgbClr val="FF0000"/>
                          </a:solidFill>
                          <a:effectLst/>
                          <a:latin typeface="+mn-lt"/>
                          <a:ea typeface="+mn-ea"/>
                          <a:cs typeface="+mn-cs"/>
                        </a:rPr>
                        <a:t>16</a:t>
                      </a:r>
                      <a:r>
                        <a:rPr lang="zh-CN" altLang="zh-CN" sz="2400" b="1" kern="1200" dirty="0" smtClean="0">
                          <a:solidFill>
                            <a:srgbClr val="FF0000"/>
                          </a:solidFill>
                          <a:effectLst/>
                          <a:latin typeface="+mn-lt"/>
                          <a:ea typeface="+mn-ea"/>
                          <a:cs typeface="+mn-cs"/>
                        </a:rPr>
                        <a:t>国（与阿联酋、阿曼、巴林、卡塔尔、科威特、沙特等海合会</a:t>
                      </a:r>
                      <a:r>
                        <a:rPr lang="en-US" altLang="zh-CN" sz="2400" b="1" kern="1200" dirty="0" smtClean="0">
                          <a:solidFill>
                            <a:srgbClr val="FF0000"/>
                          </a:solidFill>
                          <a:effectLst/>
                          <a:latin typeface="+mn-lt"/>
                          <a:ea typeface="+mn-ea"/>
                          <a:cs typeface="+mn-cs"/>
                        </a:rPr>
                        <a:t>6</a:t>
                      </a:r>
                      <a:r>
                        <a:rPr lang="zh-CN" altLang="zh-CN" sz="2400" b="1" kern="1200" dirty="0" smtClean="0">
                          <a:solidFill>
                            <a:srgbClr val="FF0000"/>
                          </a:solidFill>
                          <a:effectLst/>
                          <a:latin typeface="+mn-lt"/>
                          <a:ea typeface="+mn-ea"/>
                          <a:cs typeface="+mn-cs"/>
                        </a:rPr>
                        <a:t>国正在谈判）、南亚</a:t>
                      </a:r>
                      <a:r>
                        <a:rPr lang="en-US" altLang="zh-CN" sz="2400" b="1" kern="1200" dirty="0" smtClean="0">
                          <a:solidFill>
                            <a:srgbClr val="FF0000"/>
                          </a:solidFill>
                          <a:effectLst/>
                          <a:latin typeface="+mn-lt"/>
                          <a:ea typeface="+mn-ea"/>
                          <a:cs typeface="+mn-cs"/>
                        </a:rPr>
                        <a:t>8</a:t>
                      </a:r>
                      <a:r>
                        <a:rPr lang="zh-CN" altLang="zh-CN" sz="2400" b="1" kern="1200" dirty="0" smtClean="0">
                          <a:solidFill>
                            <a:srgbClr val="FF0000"/>
                          </a:solidFill>
                          <a:effectLst/>
                          <a:latin typeface="+mn-lt"/>
                          <a:ea typeface="+mn-ea"/>
                          <a:cs typeface="+mn-cs"/>
                        </a:rPr>
                        <a:t>国（巴基斯坦除外，与斯里兰卡、马尔代夫正在谈判，印度为</a:t>
                      </a:r>
                      <a:r>
                        <a:rPr lang="en-US" altLang="zh-CN" sz="2400" b="1" kern="1200" dirty="0" smtClean="0">
                          <a:solidFill>
                            <a:srgbClr val="FF0000"/>
                          </a:solidFill>
                          <a:effectLst/>
                          <a:latin typeface="+mn-lt"/>
                          <a:ea typeface="+mn-ea"/>
                          <a:cs typeface="+mn-cs"/>
                        </a:rPr>
                        <a:t>RCEP</a:t>
                      </a:r>
                      <a:r>
                        <a:rPr lang="zh-CN" altLang="en-US" sz="2400" b="1" kern="1200" dirty="0" smtClean="0">
                          <a:solidFill>
                            <a:srgbClr val="FF0000"/>
                          </a:solidFill>
                          <a:effectLst/>
                          <a:latin typeface="+mn-lt"/>
                          <a:ea typeface="+mn-ea"/>
                          <a:cs typeface="+mn-cs"/>
                        </a:rPr>
                        <a:t>参与方，正在谈判</a:t>
                      </a:r>
                      <a:r>
                        <a:rPr lang="zh-CN" altLang="zh-CN" sz="2400" b="1" kern="1200" dirty="0" smtClean="0">
                          <a:solidFill>
                            <a:srgbClr val="FF0000"/>
                          </a:solidFill>
                          <a:effectLst/>
                          <a:latin typeface="+mn-lt"/>
                          <a:ea typeface="+mn-ea"/>
                          <a:cs typeface="+mn-cs"/>
                        </a:rPr>
                        <a:t>）、中亚</a:t>
                      </a:r>
                      <a:r>
                        <a:rPr lang="en-US" altLang="zh-CN" sz="2400" b="1" kern="1200" dirty="0" smtClean="0">
                          <a:solidFill>
                            <a:srgbClr val="FF0000"/>
                          </a:solidFill>
                          <a:effectLst/>
                          <a:latin typeface="+mn-lt"/>
                          <a:ea typeface="+mn-ea"/>
                          <a:cs typeface="+mn-cs"/>
                        </a:rPr>
                        <a:t>5</a:t>
                      </a:r>
                      <a:r>
                        <a:rPr lang="zh-CN" altLang="zh-CN" sz="2400" b="1" kern="1200" dirty="0" smtClean="0">
                          <a:solidFill>
                            <a:srgbClr val="FF0000"/>
                          </a:solidFill>
                          <a:effectLst/>
                          <a:latin typeface="+mn-lt"/>
                          <a:ea typeface="+mn-ea"/>
                          <a:cs typeface="+mn-cs"/>
                        </a:rPr>
                        <a:t>国（格鲁吉亚除外）、独联体</a:t>
                      </a:r>
                      <a:r>
                        <a:rPr lang="en-US" altLang="zh-CN" sz="2400" b="1" kern="1200" dirty="0" smtClean="0">
                          <a:solidFill>
                            <a:srgbClr val="FF0000"/>
                          </a:solidFill>
                          <a:effectLst/>
                          <a:latin typeface="+mn-lt"/>
                          <a:ea typeface="+mn-ea"/>
                          <a:cs typeface="+mn-cs"/>
                        </a:rPr>
                        <a:t>7</a:t>
                      </a:r>
                      <a:r>
                        <a:rPr lang="zh-CN" altLang="zh-CN" sz="2400" b="1" kern="1200" dirty="0" smtClean="0">
                          <a:solidFill>
                            <a:srgbClr val="FF0000"/>
                          </a:solidFill>
                          <a:effectLst/>
                          <a:latin typeface="+mn-lt"/>
                          <a:ea typeface="+mn-ea"/>
                          <a:cs typeface="+mn-cs"/>
                        </a:rPr>
                        <a:t>国、中东欧</a:t>
                      </a:r>
                      <a:r>
                        <a:rPr lang="en-US" altLang="zh-CN" sz="2400" b="1" kern="1200" dirty="0" smtClean="0">
                          <a:solidFill>
                            <a:srgbClr val="FF0000"/>
                          </a:solidFill>
                          <a:effectLst/>
                          <a:latin typeface="+mn-lt"/>
                          <a:ea typeface="+mn-ea"/>
                          <a:cs typeface="+mn-cs"/>
                        </a:rPr>
                        <a:t>16</a:t>
                      </a:r>
                      <a:r>
                        <a:rPr lang="zh-CN" altLang="zh-CN" sz="2400" b="1" kern="1200" dirty="0" smtClean="0">
                          <a:solidFill>
                            <a:srgbClr val="FF0000"/>
                          </a:solidFill>
                          <a:effectLst/>
                          <a:latin typeface="+mn-lt"/>
                          <a:ea typeface="+mn-ea"/>
                          <a:cs typeface="+mn-cs"/>
                        </a:rPr>
                        <a:t>国、南非</a:t>
                      </a:r>
                      <a:endParaRPr lang="zh-CN" altLang="en-US" sz="2400" b="1" dirty="0">
                        <a:solidFill>
                          <a:srgbClr val="FF0000"/>
                        </a:solidFill>
                      </a:endParaRPr>
                    </a:p>
                  </a:txBody>
                  <a:tcPr/>
                </a:tc>
                <a:tc hMerge="1">
                  <a:txBody>
                    <a:bodyPr/>
                    <a:lstStyle/>
                    <a:p>
                      <a:endParaRPr lang="zh-CN"/>
                    </a:p>
                  </a:txBody>
                  <a:tcPr/>
                </a:tc>
                <a:tc hMerge="1">
                  <a:txBody>
                    <a:bodyPr/>
                    <a:lstStyle/>
                    <a:p>
                      <a:endParaRPr lang="zh-CN"/>
                    </a:p>
                  </a:txBody>
                  <a:tcPr/>
                </a:tc>
              </a:tr>
            </a:tbl>
          </a:graphicData>
        </a:graphic>
      </p:graphicFrame>
      <p:sp>
        <p:nvSpPr>
          <p:cNvPr id="10" name="TextBox 9"/>
          <p:cNvSpPr txBox="1"/>
          <p:nvPr/>
        </p:nvSpPr>
        <p:spPr>
          <a:xfrm>
            <a:off x="5765659" y="6318612"/>
            <a:ext cx="2910797" cy="369332"/>
          </a:xfrm>
          <a:prstGeom prst="rect">
            <a:avLst/>
          </a:prstGeom>
          <a:noFill/>
        </p:spPr>
        <p:txBody>
          <a:bodyPr wrap="none" rtlCol="0">
            <a:spAutoFit/>
          </a:bodyPr>
          <a:lstStyle/>
          <a:p>
            <a:r>
              <a:rPr lang="en-US" altLang="zh-CN" dirty="0" smtClean="0"/>
              <a:t>--- </a:t>
            </a:r>
            <a:r>
              <a:rPr lang="en-US" altLang="zh-CN" dirty="0"/>
              <a:t>http://fta.mofcom.gov.cn/</a:t>
            </a:r>
            <a:endParaRPr lang="zh-CN" altLang="en-US" dirty="0"/>
          </a:p>
        </p:txBody>
      </p:sp>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683568" y="260648"/>
            <a:ext cx="7200800" cy="830997"/>
          </a:xfrm>
          <a:prstGeom prst="rect">
            <a:avLst/>
          </a:prstGeom>
          <a:noFill/>
        </p:spPr>
        <p:txBody>
          <a:bodyPr wrap="square" rtlCol="0">
            <a:spAutoFit/>
          </a:bodyPr>
          <a:lstStyle/>
          <a:p>
            <a:r>
              <a:rPr lang="zh-CN" altLang="en-US" sz="2400" b="1" dirty="0" smtClean="0">
                <a:solidFill>
                  <a:srgbClr val="0070C0"/>
                </a:solidFill>
              </a:rPr>
              <a:t>与我国签订</a:t>
            </a:r>
            <a:r>
              <a:rPr lang="en-US" altLang="zh-CN" sz="2400" b="1" dirty="0" smtClean="0">
                <a:solidFill>
                  <a:srgbClr val="0070C0"/>
                </a:solidFill>
              </a:rPr>
              <a:t>《</a:t>
            </a:r>
            <a:r>
              <a:rPr lang="zh-CN" altLang="en-US" sz="2400" b="1" dirty="0" smtClean="0">
                <a:solidFill>
                  <a:srgbClr val="0070C0"/>
                </a:solidFill>
              </a:rPr>
              <a:t>自由贸易协定</a:t>
            </a:r>
            <a:r>
              <a:rPr lang="en-US" altLang="zh-CN" sz="2400" b="1" dirty="0" smtClean="0">
                <a:solidFill>
                  <a:srgbClr val="0070C0"/>
                </a:solidFill>
              </a:rPr>
              <a:t>》</a:t>
            </a:r>
            <a:r>
              <a:rPr lang="zh-CN" altLang="en-US" sz="2400" b="1" dirty="0" smtClean="0">
                <a:solidFill>
                  <a:srgbClr val="0070C0"/>
                </a:solidFill>
              </a:rPr>
              <a:t>的国家、地区一览</a:t>
            </a:r>
            <a:endParaRPr lang="en-US" altLang="zh-CN" sz="2400" b="1" dirty="0">
              <a:solidFill>
                <a:srgbClr val="0070C0"/>
              </a:solidFill>
            </a:endParaRPr>
          </a:p>
          <a:p>
            <a:endParaRPr lang="zh-CN" altLang="en-US" sz="2400" b="1" dirty="0">
              <a:solidFill>
                <a:srgbClr val="0070C0"/>
              </a:solidFill>
            </a:endParaRPr>
          </a:p>
        </p:txBody>
      </p:sp>
      <p:graphicFrame>
        <p:nvGraphicFramePr>
          <p:cNvPr id="6" name="表格 5"/>
          <p:cNvGraphicFramePr>
            <a:graphicFrameLocks noGrp="1"/>
          </p:cNvGraphicFramePr>
          <p:nvPr/>
        </p:nvGraphicFramePr>
        <p:xfrm>
          <a:off x="755576" y="914730"/>
          <a:ext cx="7632794" cy="5441003"/>
        </p:xfrm>
        <a:graphic>
          <a:graphicData uri="http://schemas.openxmlformats.org/drawingml/2006/table">
            <a:tbl>
              <a:tblPr>
                <a:tableStyleId>{3B4B98B0-60AC-42C2-AFA5-B58CD77FA1E5}</a:tableStyleId>
              </a:tblPr>
              <a:tblGrid>
                <a:gridCol w="5256530"/>
                <a:gridCol w="2376264"/>
              </a:tblGrid>
              <a:tr h="231174">
                <a:tc>
                  <a:txBody>
                    <a:bodyPr/>
                    <a:lstStyle/>
                    <a:p>
                      <a:r>
                        <a:rPr lang="zh-CN" altLang="en-US" sz="2000" dirty="0" smtClean="0">
                          <a:solidFill>
                            <a:srgbClr val="0070C0"/>
                          </a:solidFill>
                          <a:effectLst/>
                        </a:rPr>
                        <a:t>国家、地区</a:t>
                      </a:r>
                      <a:endParaRPr lang="zh-CN" altLang="en-US" sz="2000" b="0" dirty="0">
                        <a:solidFill>
                          <a:srgbClr val="0070C0"/>
                        </a:solidFill>
                        <a:effectLst/>
                        <a:latin typeface="Arial" panose="020B0604020202020204"/>
                      </a:endParaRPr>
                    </a:p>
                  </a:txBody>
                  <a:tcPr marL="5067" marR="5067" marT="5067" marB="5067" anchor="ctr"/>
                </a:tc>
                <a:tc>
                  <a:txBody>
                    <a:bodyPr/>
                    <a:lstStyle/>
                    <a:p>
                      <a:r>
                        <a:rPr lang="zh-CN" altLang="en-US" sz="2000" dirty="0" smtClean="0">
                          <a:solidFill>
                            <a:srgbClr val="0070C0"/>
                          </a:solidFill>
                          <a:effectLst/>
                        </a:rPr>
                        <a:t>生效时间</a:t>
                      </a:r>
                      <a:endParaRPr lang="zh-CN" altLang="en-US" sz="2000" b="0" dirty="0">
                        <a:solidFill>
                          <a:srgbClr val="0070C0"/>
                        </a:solidFill>
                        <a:effectLst/>
                        <a:latin typeface="Arial" panose="020B0604020202020204"/>
                      </a:endParaRPr>
                    </a:p>
                  </a:txBody>
                  <a:tcPr marL="5067" marR="5067" marT="5067" marB="5067" anchor="ctr"/>
                </a:tc>
              </a:tr>
              <a:tr h="156068">
                <a:tc>
                  <a:txBody>
                    <a:bodyPr/>
                    <a:lstStyle/>
                    <a:p>
                      <a:pPr marL="0" algn="l" defTabSz="914400" rtl="0" eaLnBrk="1" latinLnBrk="0" hangingPunct="1"/>
                      <a:r>
                        <a:rPr lang="zh-CN" altLang="en-US" sz="2000" kern="1200" dirty="0" smtClean="0">
                          <a:effectLst/>
                        </a:rPr>
                        <a:t>东盟十国（泰国、缅甸、越南、菲律宾、新加波、马来西亚、印度尼西亚、柬埔寨、老挝、文莱）</a:t>
                      </a:r>
                      <a:endParaRPr lang="en-US" altLang="zh-CN" sz="2000" kern="1200" dirty="0" smtClean="0">
                        <a:effectLst/>
                      </a:endParaRPr>
                    </a:p>
                    <a:p>
                      <a:pPr marL="0" algn="l" defTabSz="914400" rtl="0" eaLnBrk="1" latinLnBrk="0" hangingPunct="1"/>
                      <a:r>
                        <a:rPr lang="zh-CN" altLang="en-US" sz="2000" kern="1200" dirty="0" smtClean="0">
                          <a:effectLst/>
                        </a:rPr>
                        <a:t>新加坡                                                                     </a:t>
                      </a:r>
                      <a:endParaRPr lang="en-US" altLang="zh-CN" sz="2000" kern="1200" dirty="0" smtClean="0">
                        <a:effectLst/>
                      </a:endParaRPr>
                    </a:p>
                  </a:txBody>
                  <a:tcPr marL="5067" marR="5067" marT="5067" marB="5067" anchor="ctr"/>
                </a:tc>
                <a:tc>
                  <a:txBody>
                    <a:bodyPr/>
                    <a:lstStyle/>
                    <a:p>
                      <a:pPr marL="0" algn="l" defTabSz="914400" rtl="0" eaLnBrk="1" latinLnBrk="0" hangingPunct="1"/>
                      <a:r>
                        <a:rPr lang="en-US" altLang="zh-CN" sz="2000" kern="1200" dirty="0" smtClean="0">
                          <a:effectLst/>
                        </a:rPr>
                        <a:t> 2010</a:t>
                      </a:r>
                    </a:p>
                    <a:p>
                      <a:pPr marL="0" algn="l" defTabSz="914400" rtl="0" eaLnBrk="1" latinLnBrk="0" hangingPunct="1"/>
                      <a:endParaRPr lang="en-US" altLang="zh-CN" sz="2000" kern="1200" dirty="0" smtClean="0">
                        <a:solidFill>
                          <a:schemeClr val="tx1"/>
                        </a:solidFill>
                        <a:effectLst/>
                        <a:latin typeface="+mn-lt"/>
                        <a:ea typeface="+mn-ea"/>
                        <a:cs typeface="+mn-cs"/>
                      </a:endParaRPr>
                    </a:p>
                    <a:p>
                      <a:pPr marL="0" algn="l" defTabSz="914400" rtl="0" eaLnBrk="1" latinLnBrk="0" hangingPunct="1"/>
                      <a:r>
                        <a:rPr lang="en-US" altLang="zh-CN" sz="2000" kern="1200" dirty="0" smtClean="0">
                          <a:solidFill>
                            <a:schemeClr val="tx1"/>
                          </a:solidFill>
                          <a:effectLst/>
                          <a:latin typeface="+mn-lt"/>
                          <a:ea typeface="+mn-ea"/>
                          <a:cs typeface="+mn-cs"/>
                        </a:rPr>
                        <a:t>2009</a:t>
                      </a:r>
                      <a:endParaRPr lang="en-US" altLang="zh-CN" sz="2000" kern="1200" dirty="0">
                        <a:solidFill>
                          <a:schemeClr val="tx1"/>
                        </a:solidFill>
                        <a:effectLst/>
                        <a:latin typeface="+mn-lt"/>
                        <a:ea typeface="+mn-ea"/>
                        <a:cs typeface="+mn-cs"/>
                      </a:endParaRPr>
                    </a:p>
                  </a:txBody>
                  <a:tcPr marL="5067" marR="5067" marT="5067" marB="5067" anchor="ctr"/>
                </a:tc>
              </a:tr>
              <a:tr h="156068">
                <a:tc>
                  <a:txBody>
                    <a:bodyPr/>
                    <a:lstStyle/>
                    <a:p>
                      <a:pPr marL="0" algn="l" defTabSz="914400" rtl="0" eaLnBrk="1" latinLnBrk="0" hangingPunct="1"/>
                      <a:r>
                        <a:rPr lang="zh-CN" altLang="en-US" sz="2000" kern="1200" dirty="0" smtClean="0">
                          <a:effectLst/>
                        </a:rPr>
                        <a:t>巴基斯坦</a:t>
                      </a:r>
                      <a:endParaRPr lang="zh-CN" altLang="en-US" sz="2000" kern="1200" dirty="0">
                        <a:solidFill>
                          <a:schemeClr val="tx1"/>
                        </a:solidFill>
                        <a:effectLst/>
                        <a:latin typeface="+mn-lt"/>
                        <a:ea typeface="+mn-ea"/>
                        <a:cs typeface="+mn-cs"/>
                      </a:endParaRPr>
                    </a:p>
                  </a:txBody>
                  <a:tcPr marL="5067" marR="5067" marT="5067" marB="5067" anchor="ctr"/>
                </a:tc>
                <a:tc>
                  <a:txBody>
                    <a:bodyPr/>
                    <a:lstStyle/>
                    <a:p>
                      <a:pPr marL="0" algn="l" defTabSz="914400" rtl="0" eaLnBrk="1" latinLnBrk="0" hangingPunct="1"/>
                      <a:r>
                        <a:rPr lang="en-US" altLang="zh-CN" sz="2000" kern="1200" dirty="0" smtClean="0">
                          <a:effectLst/>
                        </a:rPr>
                        <a:t>2004</a:t>
                      </a:r>
                      <a:endParaRPr lang="en-US" altLang="zh-CN" sz="2000" kern="1200" dirty="0">
                        <a:solidFill>
                          <a:schemeClr val="tx1"/>
                        </a:solidFill>
                        <a:effectLst/>
                        <a:latin typeface="+mn-lt"/>
                        <a:ea typeface="+mn-ea"/>
                        <a:cs typeface="+mn-cs"/>
                      </a:endParaRPr>
                    </a:p>
                  </a:txBody>
                  <a:tcPr marL="5067" marR="5067" marT="5067" marB="5067" anchor="ctr"/>
                </a:tc>
              </a:tr>
              <a:tr h="156068">
                <a:tc>
                  <a:txBody>
                    <a:bodyPr/>
                    <a:lstStyle/>
                    <a:p>
                      <a:pPr marL="0" algn="l" defTabSz="914400" rtl="0" eaLnBrk="1" latinLnBrk="0" hangingPunct="1"/>
                      <a:r>
                        <a:rPr lang="zh-CN" altLang="en-US" sz="2000" u="none" kern="1200" dirty="0" smtClean="0">
                          <a:effectLst/>
                        </a:rPr>
                        <a:t>新西兰</a:t>
                      </a:r>
                      <a:endParaRPr lang="zh-CN" altLang="en-US" sz="2000" u="none" kern="1200" dirty="0">
                        <a:solidFill>
                          <a:schemeClr val="tx1"/>
                        </a:solidFill>
                        <a:effectLst/>
                        <a:latin typeface="+mn-lt"/>
                        <a:ea typeface="+mn-ea"/>
                        <a:cs typeface="+mn-cs"/>
                      </a:endParaRPr>
                    </a:p>
                  </a:txBody>
                  <a:tcPr marL="5067" marR="5067" marT="5067" marB="5067" anchor="ctr"/>
                </a:tc>
                <a:tc>
                  <a:txBody>
                    <a:bodyPr/>
                    <a:lstStyle/>
                    <a:p>
                      <a:pPr marL="0" algn="l" defTabSz="914400" rtl="0" eaLnBrk="1" latinLnBrk="0" hangingPunct="1"/>
                      <a:r>
                        <a:rPr lang="en-US" altLang="zh-CN" sz="2000" kern="1200" dirty="0" smtClean="0">
                          <a:effectLst/>
                        </a:rPr>
                        <a:t>2008</a:t>
                      </a:r>
                      <a:endParaRPr lang="en-US" altLang="zh-CN" sz="2000" kern="1200" dirty="0">
                        <a:solidFill>
                          <a:schemeClr val="tx1"/>
                        </a:solidFill>
                        <a:effectLst/>
                        <a:latin typeface="+mn-lt"/>
                        <a:ea typeface="+mn-ea"/>
                        <a:cs typeface="+mn-cs"/>
                      </a:endParaRPr>
                    </a:p>
                  </a:txBody>
                  <a:tcPr marL="5067" marR="5067" marT="5067" marB="5067" anchor="ctr"/>
                </a:tc>
              </a:tr>
              <a:tr h="156068">
                <a:tc>
                  <a:txBody>
                    <a:bodyPr/>
                    <a:lstStyle/>
                    <a:p>
                      <a:pPr marL="0" algn="l" defTabSz="914400" rtl="0" eaLnBrk="1" latinLnBrk="0" hangingPunct="1"/>
                      <a:r>
                        <a:rPr lang="zh-CN" altLang="en-US" sz="2000" kern="1200" dirty="0" smtClean="0">
                          <a:effectLst/>
                        </a:rPr>
                        <a:t>智利</a:t>
                      </a:r>
                      <a:endParaRPr lang="zh-CN" altLang="en-US" sz="2000" kern="1200" dirty="0">
                        <a:solidFill>
                          <a:schemeClr val="tx1"/>
                        </a:solidFill>
                        <a:effectLst/>
                        <a:latin typeface="+mn-lt"/>
                        <a:ea typeface="+mn-ea"/>
                        <a:cs typeface="+mn-cs"/>
                      </a:endParaRPr>
                    </a:p>
                  </a:txBody>
                  <a:tcPr marL="5067" marR="5067" marT="5067" marB="5067" anchor="ctr"/>
                </a:tc>
                <a:tc>
                  <a:txBody>
                    <a:bodyPr/>
                    <a:lstStyle/>
                    <a:p>
                      <a:pPr marL="0" algn="l" defTabSz="914400" rtl="0" eaLnBrk="1" latinLnBrk="0" hangingPunct="1"/>
                      <a:r>
                        <a:rPr lang="en-US" altLang="zh-CN" sz="2000" kern="1200" dirty="0" smtClean="0">
                          <a:effectLst/>
                        </a:rPr>
                        <a:t>2006</a:t>
                      </a:r>
                      <a:endParaRPr lang="en-US" altLang="zh-CN" sz="2000" kern="1200" dirty="0">
                        <a:solidFill>
                          <a:schemeClr val="tx1"/>
                        </a:solidFill>
                        <a:effectLst/>
                        <a:latin typeface="+mn-lt"/>
                        <a:ea typeface="+mn-ea"/>
                        <a:cs typeface="+mn-cs"/>
                      </a:endParaRPr>
                    </a:p>
                  </a:txBody>
                  <a:tcPr marL="5067" marR="5067" marT="5067" marB="5067" anchor="ctr"/>
                </a:tc>
              </a:tr>
              <a:tr h="0">
                <a:tc>
                  <a:txBody>
                    <a:bodyPr/>
                    <a:lstStyle/>
                    <a:p>
                      <a:pPr marL="0" algn="l" defTabSz="914400" rtl="0" eaLnBrk="1" latinLnBrk="0" hangingPunct="1"/>
                      <a:r>
                        <a:rPr lang="zh-CN" altLang="en-US" sz="2000" kern="1200" dirty="0" smtClean="0">
                          <a:effectLst/>
                        </a:rPr>
                        <a:t>秘鲁</a:t>
                      </a:r>
                      <a:endParaRPr lang="zh-CN" altLang="en-US" sz="2000" kern="1200" dirty="0">
                        <a:solidFill>
                          <a:schemeClr val="tx1"/>
                        </a:solidFill>
                        <a:effectLst/>
                        <a:latin typeface="+mn-lt"/>
                        <a:ea typeface="+mn-ea"/>
                        <a:cs typeface="+mn-cs"/>
                      </a:endParaRPr>
                    </a:p>
                  </a:txBody>
                  <a:tcPr marL="5067" marR="5067" marT="5067" marB="5067" anchor="ctr"/>
                </a:tc>
                <a:tc>
                  <a:txBody>
                    <a:bodyPr/>
                    <a:lstStyle/>
                    <a:p>
                      <a:pPr marL="0" algn="l" defTabSz="914400" rtl="0" eaLnBrk="1" latinLnBrk="0" hangingPunct="1"/>
                      <a:r>
                        <a:rPr lang="en-US" altLang="zh-CN" sz="2000" kern="1200" dirty="0" smtClean="0">
                          <a:effectLst/>
                        </a:rPr>
                        <a:t>2010</a:t>
                      </a:r>
                      <a:endParaRPr lang="en-US" altLang="zh-CN" sz="2000" kern="1200" dirty="0">
                        <a:solidFill>
                          <a:schemeClr val="tx1"/>
                        </a:solidFill>
                        <a:effectLst/>
                        <a:latin typeface="+mn-lt"/>
                        <a:ea typeface="+mn-ea"/>
                        <a:cs typeface="+mn-cs"/>
                      </a:endParaRPr>
                    </a:p>
                  </a:txBody>
                  <a:tcPr marL="5067" marR="5067" marT="5067" marB="5067" anchor="ctr"/>
                </a:tc>
              </a:tr>
              <a:tr h="156068">
                <a:tc>
                  <a:txBody>
                    <a:bodyPr/>
                    <a:lstStyle/>
                    <a:p>
                      <a:pPr marL="0" algn="l" defTabSz="914400" rtl="0" eaLnBrk="1" latinLnBrk="0" hangingPunct="1"/>
                      <a:r>
                        <a:rPr lang="zh-CN" altLang="en-US" sz="2000" kern="1200" dirty="0" smtClean="0">
                          <a:effectLst/>
                        </a:rPr>
                        <a:t>哥斯达黎加</a:t>
                      </a:r>
                      <a:endParaRPr lang="zh-CN" altLang="en-US" sz="2000" kern="1200" dirty="0">
                        <a:solidFill>
                          <a:schemeClr val="tx1"/>
                        </a:solidFill>
                        <a:effectLst/>
                        <a:latin typeface="+mn-lt"/>
                        <a:ea typeface="+mn-ea"/>
                        <a:cs typeface="+mn-cs"/>
                      </a:endParaRPr>
                    </a:p>
                  </a:txBody>
                  <a:tcPr marL="5067" marR="5067" marT="5067" marB="5067" anchor="ctr"/>
                </a:tc>
                <a:tc>
                  <a:txBody>
                    <a:bodyPr/>
                    <a:lstStyle/>
                    <a:p>
                      <a:pPr marL="0" algn="l" defTabSz="914400" rtl="0" eaLnBrk="1" latinLnBrk="0" hangingPunct="1"/>
                      <a:r>
                        <a:rPr lang="en-US" altLang="zh-CN" sz="2000" kern="1200" dirty="0" smtClean="0">
                          <a:effectLst/>
                        </a:rPr>
                        <a:t>2011</a:t>
                      </a:r>
                      <a:endParaRPr lang="en-US" altLang="zh-CN" sz="2000" kern="1200" dirty="0">
                        <a:solidFill>
                          <a:schemeClr val="tx1"/>
                        </a:solidFill>
                        <a:effectLst/>
                        <a:latin typeface="+mn-lt"/>
                        <a:ea typeface="+mn-ea"/>
                        <a:cs typeface="+mn-cs"/>
                      </a:endParaRPr>
                    </a:p>
                  </a:txBody>
                  <a:tcPr marL="5067" marR="5067" marT="5067" marB="5067" anchor="ctr"/>
                </a:tc>
              </a:tr>
              <a:tr h="156068">
                <a:tc>
                  <a:txBody>
                    <a:bodyPr/>
                    <a:lstStyle/>
                    <a:p>
                      <a:pPr marL="0" algn="l" defTabSz="914400" rtl="0" eaLnBrk="1" latinLnBrk="0" hangingPunct="1"/>
                      <a:r>
                        <a:rPr lang="zh-CN" altLang="en-US" sz="2000" kern="1200" dirty="0" smtClean="0">
                          <a:effectLst/>
                        </a:rPr>
                        <a:t>冰岛</a:t>
                      </a:r>
                      <a:endParaRPr lang="zh-CN" altLang="en-US" sz="2000" kern="1200" dirty="0">
                        <a:solidFill>
                          <a:schemeClr val="tx1"/>
                        </a:solidFill>
                        <a:effectLst/>
                        <a:latin typeface="+mn-lt"/>
                        <a:ea typeface="+mn-ea"/>
                        <a:cs typeface="+mn-cs"/>
                      </a:endParaRPr>
                    </a:p>
                  </a:txBody>
                  <a:tcPr marL="5067" marR="5067" marT="5067" marB="5067" anchor="ctr"/>
                </a:tc>
                <a:tc>
                  <a:txBody>
                    <a:bodyPr/>
                    <a:lstStyle/>
                    <a:p>
                      <a:pPr marL="0" algn="l" defTabSz="914400" rtl="0" eaLnBrk="1" latinLnBrk="0" hangingPunct="1"/>
                      <a:r>
                        <a:rPr lang="en-US" altLang="zh-CN" sz="2000" kern="1200" dirty="0" smtClean="0">
                          <a:effectLst/>
                        </a:rPr>
                        <a:t>2014</a:t>
                      </a:r>
                      <a:endParaRPr lang="en-US" altLang="zh-CN" sz="2000" kern="1200" dirty="0">
                        <a:solidFill>
                          <a:schemeClr val="tx1"/>
                        </a:solidFill>
                        <a:effectLst/>
                        <a:latin typeface="+mn-lt"/>
                        <a:ea typeface="+mn-ea"/>
                        <a:cs typeface="+mn-cs"/>
                      </a:endParaRPr>
                    </a:p>
                  </a:txBody>
                  <a:tcPr marL="5067" marR="5067" marT="5067" marB="5067" anchor="ctr"/>
                </a:tc>
              </a:tr>
              <a:tr h="156068">
                <a:tc>
                  <a:txBody>
                    <a:bodyPr/>
                    <a:lstStyle/>
                    <a:p>
                      <a:pPr marL="0" algn="l" defTabSz="914400" rtl="0" eaLnBrk="1" latinLnBrk="0" hangingPunct="1"/>
                      <a:r>
                        <a:rPr lang="zh-CN" altLang="en-US" sz="2000" kern="1200" dirty="0" smtClean="0">
                          <a:effectLst/>
                        </a:rPr>
                        <a:t>瑞士</a:t>
                      </a:r>
                      <a:endParaRPr lang="zh-CN" altLang="en-US" sz="2000" kern="1200" dirty="0">
                        <a:solidFill>
                          <a:schemeClr val="tx1"/>
                        </a:solidFill>
                        <a:effectLst/>
                        <a:latin typeface="+mn-lt"/>
                        <a:ea typeface="+mn-ea"/>
                        <a:cs typeface="+mn-cs"/>
                      </a:endParaRPr>
                    </a:p>
                  </a:txBody>
                  <a:tcPr marL="5067" marR="5067" marT="5067" marB="5067" anchor="ctr"/>
                </a:tc>
                <a:tc>
                  <a:txBody>
                    <a:bodyPr/>
                    <a:lstStyle/>
                    <a:p>
                      <a:pPr marL="0" algn="l" defTabSz="914400" rtl="0" eaLnBrk="1" latinLnBrk="0" hangingPunct="1"/>
                      <a:r>
                        <a:rPr lang="en-US" altLang="zh-CN" sz="2000" kern="1200" dirty="0" smtClean="0">
                          <a:effectLst/>
                        </a:rPr>
                        <a:t>2014</a:t>
                      </a:r>
                      <a:endParaRPr lang="en-US" altLang="zh-CN" sz="2000" kern="1200" dirty="0">
                        <a:solidFill>
                          <a:schemeClr val="tx1"/>
                        </a:solidFill>
                        <a:effectLst/>
                        <a:latin typeface="+mn-lt"/>
                        <a:ea typeface="+mn-ea"/>
                        <a:cs typeface="+mn-cs"/>
                      </a:endParaRPr>
                    </a:p>
                  </a:txBody>
                  <a:tcPr marL="5067" marR="5067" marT="5067" marB="5067" anchor="ctr"/>
                </a:tc>
              </a:tr>
              <a:tr h="156068">
                <a:tc>
                  <a:txBody>
                    <a:bodyPr/>
                    <a:lstStyle/>
                    <a:p>
                      <a:pPr marL="0" algn="l" defTabSz="914400" rtl="0" eaLnBrk="1" latinLnBrk="0" hangingPunct="1"/>
                      <a:r>
                        <a:rPr lang="zh-CN" altLang="en-US" sz="2000" kern="1200" dirty="0" smtClean="0">
                          <a:effectLst/>
                        </a:rPr>
                        <a:t>韩国</a:t>
                      </a:r>
                      <a:endParaRPr lang="zh-CN" altLang="en-US" sz="2000" kern="1200" dirty="0">
                        <a:solidFill>
                          <a:schemeClr val="tx1"/>
                        </a:solidFill>
                        <a:effectLst/>
                        <a:latin typeface="+mn-lt"/>
                        <a:ea typeface="+mn-ea"/>
                        <a:cs typeface="+mn-cs"/>
                      </a:endParaRPr>
                    </a:p>
                  </a:txBody>
                  <a:tcPr marL="5067" marR="5067" marT="5067" marB="5067" anchor="ctr"/>
                </a:tc>
                <a:tc>
                  <a:txBody>
                    <a:bodyPr/>
                    <a:lstStyle/>
                    <a:p>
                      <a:pPr marL="0" algn="l" defTabSz="914400" rtl="0" eaLnBrk="1" latinLnBrk="0" hangingPunct="1"/>
                      <a:r>
                        <a:rPr lang="en-US" altLang="zh-CN" sz="2000" kern="1200" dirty="0" smtClean="0">
                          <a:effectLst/>
                        </a:rPr>
                        <a:t>2015</a:t>
                      </a:r>
                      <a:r>
                        <a:rPr lang="zh-CN" altLang="en-US" sz="2000" kern="1200" dirty="0" smtClean="0">
                          <a:effectLst/>
                        </a:rPr>
                        <a:t>年</a:t>
                      </a:r>
                      <a:r>
                        <a:rPr lang="en-US" altLang="zh-CN" sz="2000" kern="1200" dirty="0" smtClean="0">
                          <a:effectLst/>
                        </a:rPr>
                        <a:t>12</a:t>
                      </a:r>
                      <a:r>
                        <a:rPr lang="zh-CN" altLang="en-US" sz="2000" kern="1200" dirty="0" smtClean="0">
                          <a:effectLst/>
                        </a:rPr>
                        <a:t>月</a:t>
                      </a:r>
                      <a:r>
                        <a:rPr lang="en-US" altLang="zh-CN" sz="2000" kern="1200" dirty="0" smtClean="0">
                          <a:effectLst/>
                        </a:rPr>
                        <a:t>20</a:t>
                      </a:r>
                      <a:r>
                        <a:rPr lang="zh-CN" altLang="en-US" sz="2000" kern="1200" dirty="0" smtClean="0">
                          <a:effectLst/>
                        </a:rPr>
                        <a:t>日</a:t>
                      </a:r>
                      <a:endParaRPr lang="en-US" altLang="zh-CN" sz="2000" kern="1200" dirty="0">
                        <a:solidFill>
                          <a:schemeClr val="tx1"/>
                        </a:solidFill>
                        <a:effectLst/>
                        <a:latin typeface="+mn-lt"/>
                        <a:ea typeface="+mn-ea"/>
                        <a:cs typeface="+mn-cs"/>
                      </a:endParaRPr>
                    </a:p>
                  </a:txBody>
                  <a:tcPr marL="5067" marR="5067" marT="5067" marB="5067" anchor="ctr"/>
                </a:tc>
              </a:tr>
              <a:tr h="442595">
                <a:tc>
                  <a:txBody>
                    <a:bodyPr/>
                    <a:lstStyle/>
                    <a:p>
                      <a:pPr marL="0" algn="l" defTabSz="914400" rtl="0" eaLnBrk="1" latinLnBrk="0" hangingPunct="1"/>
                      <a:r>
                        <a:rPr lang="zh-CN" altLang="en-US" sz="2000" kern="1200" dirty="0" smtClean="0">
                          <a:effectLst/>
                        </a:rPr>
                        <a:t>澳大利亚</a:t>
                      </a:r>
                      <a:endParaRPr lang="zh-CN" altLang="en-US" sz="2000" kern="1200" dirty="0">
                        <a:solidFill>
                          <a:schemeClr val="tx1"/>
                        </a:solidFill>
                        <a:effectLst/>
                        <a:latin typeface="+mn-lt"/>
                        <a:ea typeface="+mn-ea"/>
                        <a:cs typeface="+mn-cs"/>
                      </a:endParaRPr>
                    </a:p>
                  </a:txBody>
                  <a:tcPr marL="5067" marR="5067" marT="5067" marB="5067" anchor="ctr"/>
                </a:tc>
                <a:tc>
                  <a:txBody>
                    <a:bodyPr/>
                    <a:lstStyle/>
                    <a:p>
                      <a:pPr marL="0" algn="l" defTabSz="914400" rtl="0" eaLnBrk="1" latinLnBrk="0" hangingPunct="1"/>
                      <a:r>
                        <a:rPr lang="en-US" altLang="zh-CN" sz="2000" kern="1200" dirty="0" smtClean="0">
                          <a:effectLst/>
                        </a:rPr>
                        <a:t>2015</a:t>
                      </a:r>
                      <a:r>
                        <a:rPr lang="zh-CN" altLang="en-US" sz="2000" kern="1200" dirty="0" smtClean="0">
                          <a:effectLst/>
                        </a:rPr>
                        <a:t>年</a:t>
                      </a:r>
                      <a:r>
                        <a:rPr lang="en-US" altLang="zh-CN" sz="2000" kern="1200" dirty="0" smtClean="0">
                          <a:effectLst/>
                        </a:rPr>
                        <a:t>12</a:t>
                      </a:r>
                      <a:r>
                        <a:rPr lang="zh-CN" altLang="en-US" sz="2000" kern="1200" dirty="0" smtClean="0">
                          <a:effectLst/>
                        </a:rPr>
                        <a:t>月</a:t>
                      </a:r>
                      <a:r>
                        <a:rPr lang="en-US" altLang="zh-CN" sz="2000" kern="1200" dirty="0" smtClean="0">
                          <a:effectLst/>
                        </a:rPr>
                        <a:t>20</a:t>
                      </a:r>
                      <a:r>
                        <a:rPr lang="zh-CN" altLang="en-US" sz="2000" kern="1200" dirty="0" smtClean="0">
                          <a:effectLst/>
                        </a:rPr>
                        <a:t>日</a:t>
                      </a:r>
                      <a:endParaRPr lang="en-US" altLang="zh-CN" sz="2000" kern="1200" dirty="0">
                        <a:solidFill>
                          <a:schemeClr val="tx1"/>
                        </a:solidFill>
                        <a:effectLst/>
                        <a:latin typeface="+mn-lt"/>
                        <a:ea typeface="+mn-ea"/>
                        <a:cs typeface="+mn-cs"/>
                      </a:endParaRPr>
                    </a:p>
                  </a:txBody>
                  <a:tcPr marL="5067" marR="5067" marT="5067" marB="5067" anchor="ctr"/>
                </a:tc>
              </a:tr>
              <a:tr h="0">
                <a:tc>
                  <a:txBody>
                    <a:bodyPr/>
                    <a:lstStyle/>
                    <a:p>
                      <a:pPr marL="0" algn="l" defTabSz="914400" rtl="0" eaLnBrk="1" latinLnBrk="0" hangingPunct="1"/>
                      <a:r>
                        <a:rPr lang="zh-CN" altLang="en-US" sz="2000" kern="1200" dirty="0" smtClean="0">
                          <a:effectLst/>
                        </a:rPr>
                        <a:t>格鲁吉亚  </a:t>
                      </a:r>
                      <a:r>
                        <a:rPr lang="zh-CN" altLang="en-US" sz="2000" kern="1200" dirty="0" smtClean="0">
                          <a:solidFill>
                            <a:srgbClr val="FF0000"/>
                          </a:solidFill>
                          <a:effectLst/>
                        </a:rPr>
                        <a:t>（</a:t>
                      </a:r>
                      <a:r>
                        <a:rPr lang="en-US" altLang="zh-CN" sz="2000" kern="1200" dirty="0" smtClean="0">
                          <a:solidFill>
                            <a:srgbClr val="FF0000"/>
                          </a:solidFill>
                          <a:effectLst/>
                        </a:rPr>
                        <a:t>2017</a:t>
                      </a:r>
                      <a:r>
                        <a:rPr lang="zh-CN" altLang="en-US" sz="2000" kern="1200" dirty="0" smtClean="0">
                          <a:solidFill>
                            <a:srgbClr val="FF0000"/>
                          </a:solidFill>
                          <a:effectLst/>
                        </a:rPr>
                        <a:t>年</a:t>
                      </a:r>
                      <a:r>
                        <a:rPr lang="en-US" altLang="zh-CN" sz="2000" kern="1200" dirty="0" smtClean="0">
                          <a:solidFill>
                            <a:srgbClr val="FF0000"/>
                          </a:solidFill>
                          <a:effectLst/>
                        </a:rPr>
                        <a:t>5</a:t>
                      </a:r>
                      <a:r>
                        <a:rPr lang="zh-CN" altLang="en-US" sz="2000" kern="1200" dirty="0" smtClean="0">
                          <a:solidFill>
                            <a:srgbClr val="FF0000"/>
                          </a:solidFill>
                          <a:effectLst/>
                        </a:rPr>
                        <a:t>月</a:t>
                      </a:r>
                      <a:r>
                        <a:rPr lang="en-US" altLang="zh-CN" sz="2000" kern="1200" dirty="0" smtClean="0">
                          <a:solidFill>
                            <a:srgbClr val="FF0000"/>
                          </a:solidFill>
                          <a:effectLst/>
                        </a:rPr>
                        <a:t>13</a:t>
                      </a:r>
                      <a:r>
                        <a:rPr lang="zh-CN" altLang="en-US" sz="2000" kern="1200" dirty="0" smtClean="0">
                          <a:solidFill>
                            <a:srgbClr val="FF0000"/>
                          </a:solidFill>
                          <a:effectLst/>
                        </a:rPr>
                        <a:t>日签署，尚未生效）</a:t>
                      </a:r>
                      <a:r>
                        <a:rPr lang="zh-CN" altLang="en-US" sz="2000" kern="1200" dirty="0" smtClean="0">
                          <a:effectLst/>
                        </a:rPr>
                        <a:t>                     </a:t>
                      </a:r>
                    </a:p>
                    <a:p>
                      <a:pPr marL="0" algn="l" defTabSz="914400" rtl="0" eaLnBrk="1" latinLnBrk="0" hangingPunct="1"/>
                      <a:r>
                        <a:rPr lang="zh-CN" altLang="en-US" sz="2000" kern="1200" dirty="0" smtClean="0">
                          <a:effectLst/>
                        </a:rPr>
                        <a:t>香港、澳门</a:t>
                      </a:r>
                      <a:endParaRPr lang="zh-CN" altLang="en-US" sz="2000" kern="1200" dirty="0">
                        <a:solidFill>
                          <a:schemeClr val="tx1"/>
                        </a:solidFill>
                        <a:effectLst/>
                        <a:latin typeface="+mn-lt"/>
                        <a:ea typeface="+mn-ea"/>
                        <a:cs typeface="+mn-cs"/>
                      </a:endParaRPr>
                    </a:p>
                  </a:txBody>
                  <a:tcPr marL="5067" marR="5067" marT="5067" marB="5067" anchor="ctr"/>
                </a:tc>
                <a:tc>
                  <a:txBody>
                    <a:bodyPr/>
                    <a:lstStyle/>
                    <a:p>
                      <a:pPr marL="0" algn="l" defTabSz="914400" rtl="0" eaLnBrk="1" latinLnBrk="0" hangingPunct="1"/>
                      <a:r>
                        <a:rPr lang="en-US" altLang="zh-CN" sz="2000" kern="1200" dirty="0" smtClean="0">
                          <a:effectLst/>
                        </a:rPr>
                        <a:t>2003</a:t>
                      </a:r>
                      <a:endParaRPr lang="en-US" altLang="zh-CN" sz="2000" kern="1200" dirty="0">
                        <a:solidFill>
                          <a:schemeClr val="tx1"/>
                        </a:solidFill>
                        <a:effectLst/>
                        <a:latin typeface="+mn-lt"/>
                        <a:ea typeface="+mn-ea"/>
                        <a:cs typeface="+mn-cs"/>
                      </a:endParaRPr>
                    </a:p>
                  </a:txBody>
                  <a:tcPr marL="5067" marR="5067" marT="5067" marB="5067" anchor="ctr"/>
                </a:tc>
              </a:tr>
              <a:tr h="156068">
                <a:tc>
                  <a:txBody>
                    <a:bodyPr/>
                    <a:lstStyle/>
                    <a:p>
                      <a:pPr marL="0" algn="l" defTabSz="914400" rtl="0" eaLnBrk="1" latinLnBrk="0" hangingPunct="1"/>
                      <a:r>
                        <a:rPr lang="zh-CN" altLang="en-US" sz="2000" kern="1200" dirty="0" smtClean="0">
                          <a:effectLst/>
                        </a:rPr>
                        <a:t>台湾</a:t>
                      </a:r>
                      <a:endParaRPr lang="zh-CN" altLang="en-US" sz="2000" kern="1200" dirty="0">
                        <a:solidFill>
                          <a:schemeClr val="tx1"/>
                        </a:solidFill>
                        <a:effectLst/>
                        <a:latin typeface="+mn-lt"/>
                        <a:ea typeface="+mn-ea"/>
                        <a:cs typeface="+mn-cs"/>
                      </a:endParaRPr>
                    </a:p>
                  </a:txBody>
                  <a:tcPr marL="5067" marR="5067" marT="5067" marB="5067" anchor="ctr"/>
                </a:tc>
                <a:tc>
                  <a:txBody>
                    <a:bodyPr/>
                    <a:lstStyle/>
                    <a:p>
                      <a:pPr marL="0" algn="l" defTabSz="914400" rtl="0" eaLnBrk="1" latinLnBrk="0" hangingPunct="1"/>
                      <a:r>
                        <a:rPr lang="en-US" altLang="zh-CN" sz="2000" kern="1200" dirty="0" smtClean="0">
                          <a:effectLst/>
                        </a:rPr>
                        <a:t>2010</a:t>
                      </a:r>
                      <a:endParaRPr lang="en-US" altLang="zh-CN" sz="2000" kern="1200" dirty="0">
                        <a:solidFill>
                          <a:schemeClr val="tx1"/>
                        </a:solidFill>
                        <a:effectLst/>
                        <a:latin typeface="+mn-lt"/>
                        <a:ea typeface="+mn-ea"/>
                        <a:cs typeface="+mn-cs"/>
                      </a:endParaRPr>
                    </a:p>
                  </a:txBody>
                  <a:tcPr marL="5067" marR="5067" marT="5067" marB="5067" anchor="ctr"/>
                </a:tc>
              </a:tr>
            </a:tbl>
          </a:graphicData>
        </a:graphic>
      </p:graphicFrame>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直接连接符 6"/>
          <p:cNvSpPr>
            <a:spLocks noChangeShapeType="1"/>
          </p:cNvSpPr>
          <p:nvPr/>
        </p:nvSpPr>
        <p:spPr bwMode="auto">
          <a:xfrm rot="5400000">
            <a:off x="-132994" y="561568"/>
            <a:ext cx="1124768" cy="1588"/>
          </a:xfrm>
          <a:prstGeom prst="line">
            <a:avLst/>
          </a:prstGeom>
          <a:noFill/>
          <a:ln w="28575">
            <a:solidFill>
              <a:srgbClr val="0070C0"/>
            </a:solidFill>
            <a:round/>
          </a:ln>
        </p:spPr>
        <p:txBody>
          <a:bodyPr/>
          <a:lstStyle/>
          <a:p>
            <a:endParaRPr lang="zh-CN" altLang="en-US"/>
          </a:p>
        </p:txBody>
      </p:sp>
      <p:sp>
        <p:nvSpPr>
          <p:cNvPr id="5" name="直接连接符 6"/>
          <p:cNvSpPr>
            <a:spLocks noChangeShapeType="1"/>
          </p:cNvSpPr>
          <p:nvPr/>
        </p:nvSpPr>
        <p:spPr bwMode="auto">
          <a:xfrm rot="5400000">
            <a:off x="128822" y="382354"/>
            <a:ext cx="764704" cy="0"/>
          </a:xfrm>
          <a:prstGeom prst="line">
            <a:avLst/>
          </a:prstGeom>
          <a:noFill/>
          <a:ln w="28575">
            <a:solidFill>
              <a:srgbClr val="0070C0"/>
            </a:solidFill>
            <a:round/>
          </a:ln>
        </p:spPr>
        <p:txBody>
          <a:bodyPr/>
          <a:lstStyle/>
          <a:p>
            <a:endParaRPr lang="zh-CN" altLang="en-US"/>
          </a:p>
        </p:txBody>
      </p:sp>
      <p:sp>
        <p:nvSpPr>
          <p:cNvPr id="6" name="标题 1"/>
          <p:cNvSpPr>
            <a:spLocks noGrp="1" noChangeArrowheads="1"/>
          </p:cNvSpPr>
          <p:nvPr>
            <p:ph type="title" idx="4294967295"/>
          </p:nvPr>
        </p:nvSpPr>
        <p:spPr bwMode="auto">
          <a:xfrm>
            <a:off x="714348" y="37952"/>
            <a:ext cx="8229600" cy="1086792"/>
          </a:xfrm>
          <a:prstGeom prst="rect">
            <a:avLst/>
          </a:prstGeom>
          <a:noFill/>
          <a:ln>
            <a:miter lim="800000"/>
          </a:ln>
        </p:spPr>
        <p:txBody>
          <a:bodyPr>
            <a:noAutofit/>
          </a:bodyPr>
          <a:lstStyle/>
          <a:p>
            <a:pPr algn="l"/>
            <a:r>
              <a:rPr lang="en-US" altLang="zh-CN" sz="1000" b="1" dirty="0" smtClean="0">
                <a:solidFill>
                  <a:srgbClr val="0070C0"/>
                </a:solidFill>
                <a:latin typeface="微软雅黑" panose="020B0503020204020204" pitchFamily="34" charset="-122"/>
                <a:ea typeface="微软雅黑" panose="020B0503020204020204" pitchFamily="34" charset="-122"/>
              </a:rPr>
              <a:t/>
            </a:r>
            <a:br>
              <a:rPr lang="en-US" altLang="zh-CN" sz="1000" b="1" dirty="0" smtClean="0">
                <a:solidFill>
                  <a:srgbClr val="0070C0"/>
                </a:solidFill>
                <a:latin typeface="微软雅黑" panose="020B0503020204020204" pitchFamily="34" charset="-122"/>
                <a:ea typeface="微软雅黑" panose="020B0503020204020204" pitchFamily="34" charset="-122"/>
              </a:rPr>
            </a:br>
            <a:r>
              <a:rPr lang="zh-CN" altLang="en-US" sz="3200" b="1" dirty="0" smtClean="0">
                <a:solidFill>
                  <a:schemeClr val="accent6">
                    <a:lumMod val="75000"/>
                  </a:schemeClr>
                </a:solidFill>
                <a:latin typeface="微软雅黑" panose="020B0503020204020204" pitchFamily="34" charset="-122"/>
                <a:ea typeface="微软雅黑" panose="020B0503020204020204" pitchFamily="34" charset="-122"/>
              </a:rPr>
              <a:t>华盛顿公约</a:t>
            </a:r>
          </a:p>
        </p:txBody>
      </p:sp>
      <p:sp>
        <p:nvSpPr>
          <p:cNvPr id="8" name="TextBox 7"/>
          <p:cNvSpPr txBox="1"/>
          <p:nvPr/>
        </p:nvSpPr>
        <p:spPr>
          <a:xfrm>
            <a:off x="3131841" y="6237312"/>
            <a:ext cx="6012160" cy="615553"/>
          </a:xfrm>
          <a:prstGeom prst="rect">
            <a:avLst/>
          </a:prstGeom>
          <a:noFill/>
        </p:spPr>
        <p:txBody>
          <a:bodyPr wrap="square" rtlCol="0">
            <a:spAutoFit/>
          </a:bodyPr>
          <a:lstStyle/>
          <a:p>
            <a:pPr algn="l"/>
            <a:r>
              <a:rPr lang="en-US" altLang="zh-CN" sz="1700" dirty="0" smtClean="0"/>
              <a:t>--- </a:t>
            </a:r>
            <a:r>
              <a:rPr lang="en-US" altLang="zh-CN" sz="1700" dirty="0"/>
              <a:t>https://icsid.worldbank.org/en/Pages/about/Database-of-Member-States.aspx</a:t>
            </a:r>
          </a:p>
        </p:txBody>
      </p:sp>
      <p:graphicFrame>
        <p:nvGraphicFramePr>
          <p:cNvPr id="9" name="表格 8"/>
          <p:cNvGraphicFramePr>
            <a:graphicFrameLocks noGrp="1"/>
          </p:cNvGraphicFramePr>
          <p:nvPr/>
        </p:nvGraphicFramePr>
        <p:xfrm>
          <a:off x="467544" y="1196247"/>
          <a:ext cx="8278661" cy="5486400"/>
        </p:xfrm>
        <a:graphic>
          <a:graphicData uri="http://schemas.openxmlformats.org/drawingml/2006/table">
            <a:tbl>
              <a:tblPr firstRow="1" bandRow="1">
                <a:tableStyleId>{BC89EF96-8CEA-46FF-86C4-4CE0E7609802}</a:tableStyleId>
              </a:tblPr>
              <a:tblGrid>
                <a:gridCol w="1186810"/>
                <a:gridCol w="3547237"/>
                <a:gridCol w="1230674"/>
                <a:gridCol w="2313940"/>
              </a:tblGrid>
              <a:tr h="667083">
                <a:tc>
                  <a:txBody>
                    <a:bodyPr/>
                    <a:lstStyle/>
                    <a:p>
                      <a:r>
                        <a:rPr lang="zh-CN" altLang="en-US" sz="2000" b="0" dirty="0" smtClean="0"/>
                        <a:t>公约名</a:t>
                      </a:r>
                      <a:endParaRPr lang="zh-CN" altLang="en-US" sz="2000" b="0" dirty="0"/>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defRPr/>
                      </a:pPr>
                      <a:r>
                        <a:rPr lang="zh-CN" altLang="en-US" sz="2000" b="0" i="0" kern="1200" dirty="0" smtClean="0">
                          <a:solidFill>
                            <a:schemeClr val="tx1"/>
                          </a:solidFill>
                          <a:effectLst/>
                          <a:latin typeface="+mn-lt"/>
                          <a:ea typeface="+mn-ea"/>
                          <a:cs typeface="+mn-cs"/>
                        </a:rPr>
                        <a:t>关于解决国家与他国国民之间投资争议公约</a:t>
                      </a:r>
                      <a:endParaRPr lang="zh-CN" altLang="en-US" sz="2000" b="0" dirty="0" smtClean="0"/>
                    </a:p>
                  </a:txBody>
                  <a:tcPr/>
                </a:tc>
                <a:tc>
                  <a:txBody>
                    <a:bodyPr/>
                    <a:lstStyle/>
                    <a:p>
                      <a:r>
                        <a:rPr lang="zh-CN" altLang="en-US" sz="2000" b="0" dirty="0" smtClean="0"/>
                        <a:t>生效时间</a:t>
                      </a:r>
                      <a:endParaRPr lang="zh-CN" altLang="en-US" sz="2000" b="0" dirty="0"/>
                    </a:p>
                  </a:txBody>
                  <a:tcPr/>
                </a:tc>
                <a:tc>
                  <a:txBody>
                    <a:bodyPr/>
                    <a:lstStyle/>
                    <a:p>
                      <a:r>
                        <a:rPr lang="en-US" altLang="zh-CN" sz="2000" b="0" i="0" kern="1200" dirty="0" smtClean="0">
                          <a:solidFill>
                            <a:schemeClr val="tx1"/>
                          </a:solidFill>
                          <a:effectLst/>
                          <a:latin typeface="+mn-lt"/>
                          <a:ea typeface="+mn-ea"/>
                          <a:cs typeface="+mn-cs"/>
                        </a:rPr>
                        <a:t>1966</a:t>
                      </a:r>
                      <a:r>
                        <a:rPr lang="zh-CN" altLang="en-US" sz="2000" b="0" i="0" kern="1200" dirty="0" smtClean="0">
                          <a:solidFill>
                            <a:schemeClr val="tx1"/>
                          </a:solidFill>
                          <a:effectLst/>
                          <a:latin typeface="+mn-lt"/>
                          <a:ea typeface="+mn-ea"/>
                          <a:cs typeface="+mn-cs"/>
                        </a:rPr>
                        <a:t>年</a:t>
                      </a:r>
                      <a:r>
                        <a:rPr lang="en-US" altLang="zh-CN" sz="2000" b="0" i="0" kern="1200" dirty="0" smtClean="0">
                          <a:solidFill>
                            <a:schemeClr val="tx1"/>
                          </a:solidFill>
                          <a:effectLst/>
                          <a:latin typeface="+mn-lt"/>
                          <a:ea typeface="+mn-ea"/>
                          <a:cs typeface="+mn-cs"/>
                        </a:rPr>
                        <a:t>10</a:t>
                      </a:r>
                      <a:r>
                        <a:rPr lang="zh-CN" altLang="en-US" sz="2000" b="0" i="0" kern="1200" dirty="0" smtClean="0">
                          <a:solidFill>
                            <a:schemeClr val="tx1"/>
                          </a:solidFill>
                          <a:effectLst/>
                          <a:latin typeface="+mn-lt"/>
                          <a:ea typeface="+mn-ea"/>
                          <a:cs typeface="+mn-cs"/>
                        </a:rPr>
                        <a:t>月</a:t>
                      </a:r>
                      <a:r>
                        <a:rPr lang="en-US" altLang="zh-CN" sz="2000" b="0" i="0" kern="1200" dirty="0" smtClean="0">
                          <a:solidFill>
                            <a:schemeClr val="tx1"/>
                          </a:solidFill>
                          <a:effectLst/>
                          <a:latin typeface="+mn-lt"/>
                          <a:ea typeface="+mn-ea"/>
                          <a:cs typeface="+mn-cs"/>
                        </a:rPr>
                        <a:t>14</a:t>
                      </a:r>
                      <a:r>
                        <a:rPr lang="zh-CN" altLang="en-US" sz="2000" b="0" i="0" kern="1200" dirty="0" smtClean="0">
                          <a:solidFill>
                            <a:schemeClr val="tx1"/>
                          </a:solidFill>
                          <a:effectLst/>
                          <a:latin typeface="+mn-lt"/>
                          <a:ea typeface="+mn-ea"/>
                          <a:cs typeface="+mn-cs"/>
                        </a:rPr>
                        <a:t>日</a:t>
                      </a:r>
                      <a:endParaRPr lang="zh-CN" altLang="en-US" sz="2000" b="0" dirty="0"/>
                    </a:p>
                  </a:txBody>
                  <a:tcPr/>
                </a:tc>
              </a:tr>
              <a:tr h="0">
                <a:tc gridSpan="4">
                  <a:txBody>
                    <a:bodyPr/>
                    <a:lstStyle/>
                    <a:p>
                      <a:endParaRPr lang="zh-CN" altLang="en-US" sz="1000" b="0" dirty="0"/>
                    </a:p>
                  </a:txBody>
                  <a:tcPr/>
                </a:tc>
                <a:tc hMerge="1">
                  <a:txBody>
                    <a:bodyPr/>
                    <a:lstStyle/>
                    <a:p>
                      <a:endParaRPr lang="zh-CN"/>
                    </a:p>
                  </a:txBody>
                  <a:tcPr/>
                </a:tc>
                <a:tc hMerge="1">
                  <a:txBody>
                    <a:bodyPr/>
                    <a:lstStyle/>
                    <a:p>
                      <a:endParaRPr lang="zh-CN"/>
                    </a:p>
                  </a:txBody>
                  <a:tcPr/>
                </a:tc>
                <a:tc hMerge="1">
                  <a:txBody>
                    <a:bodyPr/>
                    <a:lstStyle/>
                    <a:p>
                      <a:endParaRPr lang="zh-CN"/>
                    </a:p>
                  </a:txBody>
                  <a:tcPr/>
                </a:tc>
              </a:tr>
              <a:tr h="1238868">
                <a:tc>
                  <a:txBody>
                    <a:bodyPr/>
                    <a:lstStyle/>
                    <a:p>
                      <a:r>
                        <a:rPr lang="zh-CN" altLang="en-US" sz="2000" b="0" dirty="0" smtClean="0"/>
                        <a:t>英文名</a:t>
                      </a:r>
                      <a:endParaRPr lang="zh-CN" altLang="en-US" sz="2000" b="0" dirty="0"/>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defRPr/>
                      </a:pPr>
                      <a:r>
                        <a:rPr lang="en-US" altLang="zh-CN" sz="2000" b="0" i="0" kern="1200" dirty="0" smtClean="0">
                          <a:solidFill>
                            <a:schemeClr val="tx1"/>
                          </a:solidFill>
                          <a:effectLst/>
                          <a:latin typeface="+mn-lt"/>
                          <a:ea typeface="+mn-ea"/>
                          <a:cs typeface="+mn-cs"/>
                        </a:rPr>
                        <a:t>Convention on the Settlement of Investment Disputes between</a:t>
                      </a:r>
                      <a:r>
                        <a:rPr lang="en-US" altLang="zh-CN" sz="2000" b="0" i="0" kern="1200" baseline="0" dirty="0" smtClean="0">
                          <a:solidFill>
                            <a:schemeClr val="tx1"/>
                          </a:solidFill>
                          <a:effectLst/>
                          <a:latin typeface="+mn-lt"/>
                          <a:ea typeface="+mn-ea"/>
                          <a:cs typeface="+mn-cs"/>
                        </a:rPr>
                        <a:t> States and Nationals of Other States </a:t>
                      </a:r>
                      <a:r>
                        <a:rPr lang="zh-CN" altLang="en-US" sz="2000" b="0" i="0" kern="1200" baseline="0" dirty="0" smtClean="0">
                          <a:solidFill>
                            <a:schemeClr val="tx1"/>
                          </a:solidFill>
                          <a:effectLst/>
                          <a:latin typeface="+mn-lt"/>
                          <a:ea typeface="+mn-ea"/>
                          <a:cs typeface="+mn-cs"/>
                        </a:rPr>
                        <a:t> </a:t>
                      </a:r>
                      <a:r>
                        <a:rPr lang="en-US" altLang="zh-CN" sz="2000" b="0" i="0" kern="1200" baseline="0" dirty="0" smtClean="0">
                          <a:solidFill>
                            <a:schemeClr val="tx1"/>
                          </a:solidFill>
                          <a:effectLst/>
                          <a:latin typeface="+mn-lt"/>
                          <a:ea typeface="+mn-ea"/>
                          <a:cs typeface="+mn-cs"/>
                        </a:rPr>
                        <a:t>(ICSID Convention)</a:t>
                      </a:r>
                      <a:endParaRPr lang="zh-CN" altLang="en-US" sz="2000" b="0" dirty="0" smtClean="0"/>
                    </a:p>
                  </a:txBody>
                  <a:tcPr/>
                </a:tc>
                <a:tc>
                  <a:txBody>
                    <a:bodyPr/>
                    <a:lstStyle/>
                    <a:p>
                      <a:r>
                        <a:rPr lang="zh-CN" altLang="en-US" sz="2000" b="0" dirty="0" smtClean="0"/>
                        <a:t>制定方及成员</a:t>
                      </a:r>
                      <a:endParaRPr lang="zh-CN" altLang="en-US" sz="2000" b="0" dirty="0"/>
                    </a:p>
                  </a:txBody>
                  <a:tcPr/>
                </a:tc>
                <a:tc>
                  <a:txBody>
                    <a:bodyPr/>
                    <a:lstStyle/>
                    <a:p>
                      <a:r>
                        <a:rPr lang="zh-CN" altLang="en-US" sz="2000" b="0" i="0" kern="1200" dirty="0" smtClean="0">
                          <a:solidFill>
                            <a:schemeClr val="tx1"/>
                          </a:solidFill>
                          <a:effectLst/>
                          <a:latin typeface="+mn-lt"/>
                          <a:ea typeface="+mn-ea"/>
                          <a:cs typeface="+mn-cs"/>
                        </a:rPr>
                        <a:t>国际复兴开发银行，</a:t>
                      </a:r>
                      <a:r>
                        <a:rPr lang="zh-CN" altLang="en-US" sz="2000" b="0" i="0" kern="1200" dirty="0" smtClean="0">
                          <a:solidFill>
                            <a:schemeClr val="tx1"/>
                          </a:solidFill>
                          <a:effectLst/>
                          <a:latin typeface="+mn-lt"/>
                          <a:ea typeface="+mn-ea"/>
                          <a:cs typeface="+mn-cs"/>
                          <a:hlinkClick r:id="" action="ppaction://noaction"/>
                        </a:rPr>
                        <a:t>共</a:t>
                      </a:r>
                      <a:r>
                        <a:rPr lang="en-US" altLang="zh-CN" sz="2000" b="0" i="0" kern="1200" dirty="0" smtClean="0">
                          <a:solidFill>
                            <a:schemeClr val="tx1"/>
                          </a:solidFill>
                          <a:effectLst/>
                          <a:latin typeface="+mn-lt"/>
                          <a:ea typeface="+mn-ea"/>
                          <a:cs typeface="+mn-cs"/>
                          <a:hlinkClick r:id="" action="ppaction://noaction"/>
                        </a:rPr>
                        <a:t>161</a:t>
                      </a:r>
                      <a:r>
                        <a:rPr lang="zh-CN" altLang="en-US" sz="2000" b="0" i="0" kern="1200" dirty="0" smtClean="0">
                          <a:solidFill>
                            <a:schemeClr val="tx1"/>
                          </a:solidFill>
                          <a:effectLst/>
                          <a:latin typeface="+mn-lt"/>
                          <a:ea typeface="+mn-ea"/>
                          <a:cs typeface="+mn-cs"/>
                          <a:hlinkClick r:id="" action="ppaction://noaction"/>
                        </a:rPr>
                        <a:t>个缔约方，对其中</a:t>
                      </a:r>
                      <a:r>
                        <a:rPr lang="en-US" altLang="zh-CN" sz="2000" b="0" i="0" kern="1200" dirty="0" smtClean="0">
                          <a:solidFill>
                            <a:schemeClr val="tx1"/>
                          </a:solidFill>
                          <a:effectLst/>
                          <a:latin typeface="+mn-lt"/>
                          <a:ea typeface="+mn-ea"/>
                          <a:cs typeface="+mn-cs"/>
                          <a:hlinkClick r:id="" action="ppaction://noaction"/>
                        </a:rPr>
                        <a:t>8</a:t>
                      </a:r>
                      <a:r>
                        <a:rPr lang="zh-CN" altLang="en-US" sz="2000" b="0" i="0" kern="1200" dirty="0" smtClean="0">
                          <a:solidFill>
                            <a:schemeClr val="tx1"/>
                          </a:solidFill>
                          <a:effectLst/>
                          <a:latin typeface="+mn-lt"/>
                          <a:ea typeface="+mn-ea"/>
                          <a:cs typeface="+mn-cs"/>
                          <a:hlinkClick r:id="" action="ppaction://noaction"/>
                        </a:rPr>
                        <a:t>个尚未生效</a:t>
                      </a:r>
                      <a:r>
                        <a:rPr lang="zh-CN" altLang="en-US" sz="2000" b="0" i="0" kern="1200" dirty="0" smtClean="0">
                          <a:solidFill>
                            <a:schemeClr val="tx1"/>
                          </a:solidFill>
                          <a:effectLst/>
                          <a:latin typeface="+mn-lt"/>
                          <a:ea typeface="+mn-ea"/>
                          <a:cs typeface="+mn-cs"/>
                        </a:rPr>
                        <a:t>，</a:t>
                      </a:r>
                      <a:r>
                        <a:rPr lang="en-US" altLang="zh-CN" sz="2000" b="0" i="0" kern="1200" dirty="0" smtClean="0">
                          <a:solidFill>
                            <a:schemeClr val="tx1"/>
                          </a:solidFill>
                          <a:effectLst/>
                          <a:latin typeface="+mn-lt"/>
                          <a:ea typeface="+mn-ea"/>
                          <a:cs typeface="+mn-cs"/>
                        </a:rPr>
                        <a:t>1993</a:t>
                      </a:r>
                      <a:r>
                        <a:rPr lang="zh-CN" altLang="en-US" sz="2000" b="0" i="0" kern="1200" dirty="0" smtClean="0">
                          <a:solidFill>
                            <a:schemeClr val="tx1"/>
                          </a:solidFill>
                          <a:effectLst/>
                          <a:latin typeface="+mn-lt"/>
                          <a:ea typeface="+mn-ea"/>
                          <a:cs typeface="+mn-cs"/>
                        </a:rPr>
                        <a:t>年</a:t>
                      </a:r>
                      <a:r>
                        <a:rPr lang="en-US" altLang="zh-CN" sz="2000" b="0" i="0" kern="1200" dirty="0" smtClean="0">
                          <a:solidFill>
                            <a:schemeClr val="tx1"/>
                          </a:solidFill>
                          <a:effectLst/>
                          <a:latin typeface="+mn-lt"/>
                          <a:ea typeface="+mn-ea"/>
                          <a:cs typeface="+mn-cs"/>
                        </a:rPr>
                        <a:t>2</a:t>
                      </a:r>
                      <a:r>
                        <a:rPr lang="zh-CN" altLang="en-US" sz="2000" b="0" i="0" kern="1200" dirty="0" smtClean="0">
                          <a:solidFill>
                            <a:schemeClr val="tx1"/>
                          </a:solidFill>
                          <a:effectLst/>
                          <a:latin typeface="+mn-lt"/>
                          <a:ea typeface="+mn-ea"/>
                          <a:cs typeface="+mn-cs"/>
                        </a:rPr>
                        <a:t>月</a:t>
                      </a:r>
                      <a:r>
                        <a:rPr lang="en-US" altLang="zh-CN" sz="2000" b="0" i="0" kern="1200" dirty="0" smtClean="0">
                          <a:solidFill>
                            <a:schemeClr val="tx1"/>
                          </a:solidFill>
                          <a:effectLst/>
                          <a:latin typeface="+mn-lt"/>
                          <a:ea typeface="+mn-ea"/>
                          <a:cs typeface="+mn-cs"/>
                        </a:rPr>
                        <a:t>6</a:t>
                      </a:r>
                      <a:r>
                        <a:rPr lang="zh-CN" altLang="en-US" sz="2000" b="0" i="0" kern="1200" dirty="0" smtClean="0">
                          <a:solidFill>
                            <a:schemeClr val="tx1"/>
                          </a:solidFill>
                          <a:effectLst/>
                          <a:latin typeface="+mn-lt"/>
                          <a:ea typeface="+mn-ea"/>
                          <a:cs typeface="+mn-cs"/>
                        </a:rPr>
                        <a:t>日对中国生效</a:t>
                      </a:r>
                    </a:p>
                  </a:txBody>
                  <a:tcPr/>
                </a:tc>
              </a:tr>
              <a:tr h="168910">
                <a:tc gridSpan="4">
                  <a:txBody>
                    <a:bodyPr/>
                    <a:lstStyle/>
                    <a:p>
                      <a:endParaRPr lang="zh-CN" altLang="en-US" sz="1000" b="0" dirty="0"/>
                    </a:p>
                  </a:txBody>
                  <a:tcPr/>
                </a:tc>
                <a:tc hMerge="1">
                  <a:txBody>
                    <a:bodyPr/>
                    <a:lstStyle/>
                    <a:p>
                      <a:endParaRPr lang="zh-CN"/>
                    </a:p>
                  </a:txBody>
                  <a:tcPr/>
                </a:tc>
                <a:tc hMerge="1">
                  <a:txBody>
                    <a:bodyPr/>
                    <a:lstStyle/>
                    <a:p>
                      <a:endParaRPr lang="zh-CN"/>
                    </a:p>
                  </a:txBody>
                  <a:tcPr/>
                </a:tc>
                <a:tc hMerge="1">
                  <a:txBody>
                    <a:bodyPr/>
                    <a:lstStyle/>
                    <a:p>
                      <a:endParaRPr lang="zh-CN"/>
                    </a:p>
                  </a:txBody>
                  <a:tcPr/>
                </a:tc>
              </a:tr>
              <a:tr h="667083">
                <a:tc>
                  <a:txBody>
                    <a:bodyPr/>
                    <a:lstStyle/>
                    <a:p>
                      <a:r>
                        <a:rPr lang="zh-CN" altLang="en-US" sz="2000" b="0" dirty="0" smtClean="0"/>
                        <a:t>内容作用</a:t>
                      </a:r>
                      <a:endParaRPr lang="zh-CN" altLang="en-US" sz="2000" b="0" dirty="0"/>
                    </a:p>
                  </a:txBody>
                  <a:tcPr/>
                </a:tc>
                <a:tc gridSpan="3">
                  <a:txBody>
                    <a:bodyPr/>
                    <a:lstStyle/>
                    <a:p>
                      <a:r>
                        <a:rPr lang="zh-CN" altLang="zh-CN" sz="2000" kern="1200" dirty="0" smtClean="0">
                          <a:solidFill>
                            <a:schemeClr val="tx1"/>
                          </a:solidFill>
                          <a:effectLst/>
                          <a:latin typeface="+mn-lt"/>
                          <a:ea typeface="+mn-ea"/>
                          <a:cs typeface="+mn-cs"/>
                        </a:rPr>
                        <a:t>《华盛顿公约》建立了</a:t>
                      </a:r>
                      <a:r>
                        <a:rPr lang="zh-CN" altLang="zh-CN" sz="2000" b="1" kern="1200" dirty="0" smtClean="0">
                          <a:solidFill>
                            <a:schemeClr val="tx1"/>
                          </a:solidFill>
                          <a:effectLst/>
                          <a:latin typeface="+mn-lt"/>
                          <a:ea typeface="+mn-ea"/>
                          <a:cs typeface="+mn-cs"/>
                        </a:rPr>
                        <a:t>解决投资争端国际中心</a:t>
                      </a:r>
                      <a:r>
                        <a:rPr lang="zh-CN" altLang="en-US" sz="2000" kern="1200" dirty="0" smtClean="0">
                          <a:solidFill>
                            <a:schemeClr val="tx1"/>
                          </a:solidFill>
                          <a:effectLst/>
                          <a:latin typeface="+mn-lt"/>
                          <a:ea typeface="+mn-ea"/>
                          <a:cs typeface="+mn-cs"/>
                        </a:rPr>
                        <a:t>（</a:t>
                      </a:r>
                      <a:r>
                        <a:rPr lang="en-US" altLang="zh-CN" sz="2000" b="0" i="0" kern="1200" baseline="0" dirty="0" smtClean="0">
                          <a:solidFill>
                            <a:schemeClr val="tx1"/>
                          </a:solidFill>
                          <a:effectLst/>
                          <a:latin typeface="+mn-lt"/>
                          <a:ea typeface="+mn-ea"/>
                          <a:cs typeface="+mn-cs"/>
                        </a:rPr>
                        <a:t>ICSID</a:t>
                      </a:r>
                      <a:r>
                        <a:rPr lang="zh-CN" altLang="en-US" sz="2000" kern="1200" dirty="0" smtClean="0">
                          <a:solidFill>
                            <a:schemeClr val="tx1"/>
                          </a:solidFill>
                          <a:effectLst/>
                          <a:latin typeface="+mn-lt"/>
                          <a:ea typeface="+mn-ea"/>
                          <a:cs typeface="+mn-cs"/>
                        </a:rPr>
                        <a:t>），</a:t>
                      </a:r>
                      <a:r>
                        <a:rPr lang="zh-CN" altLang="en-US" sz="2000" b="0" i="0" kern="1200" dirty="0" smtClean="0">
                          <a:solidFill>
                            <a:schemeClr val="tx1"/>
                          </a:solidFill>
                          <a:effectLst/>
                          <a:latin typeface="+mn-lt"/>
                          <a:ea typeface="+mn-ea"/>
                          <a:cs typeface="+mn-cs"/>
                        </a:rPr>
                        <a:t>通过调解和仲裁方式，解决政府与外国私人投资者之间争端</a:t>
                      </a:r>
                      <a:endParaRPr lang="zh-CN" altLang="zh-CN" sz="2000" kern="1200" dirty="0" smtClean="0">
                        <a:solidFill>
                          <a:schemeClr val="tx1"/>
                        </a:solidFill>
                        <a:effectLst/>
                        <a:latin typeface="+mn-lt"/>
                        <a:ea typeface="+mn-ea"/>
                        <a:cs typeface="+mn-cs"/>
                      </a:endParaRPr>
                    </a:p>
                  </a:txBody>
                  <a:tcPr/>
                </a:tc>
                <a:tc hMerge="1">
                  <a:txBody>
                    <a:bodyPr/>
                    <a:lstStyle/>
                    <a:p>
                      <a:endParaRPr lang="zh-CN"/>
                    </a:p>
                  </a:txBody>
                  <a:tcPr/>
                </a:tc>
                <a:tc hMerge="1">
                  <a:txBody>
                    <a:bodyPr/>
                    <a:lstStyle/>
                    <a:p>
                      <a:endParaRPr lang="zh-CN"/>
                    </a:p>
                  </a:txBody>
                  <a:tcPr/>
                </a:tc>
              </a:tr>
              <a:tr h="139065">
                <a:tc gridSpan="4">
                  <a:txBody>
                    <a:bodyPr/>
                    <a:lstStyle/>
                    <a:p>
                      <a:endParaRPr lang="zh-CN" altLang="en-US" sz="1000" b="0" dirty="0"/>
                    </a:p>
                  </a:txBody>
                  <a:tcPr/>
                </a:tc>
                <a:tc hMerge="1">
                  <a:txBody>
                    <a:bodyPr/>
                    <a:lstStyle/>
                    <a:p>
                      <a:endParaRPr lang="zh-CN"/>
                    </a:p>
                  </a:txBody>
                  <a:tcPr/>
                </a:tc>
                <a:tc hMerge="1">
                  <a:txBody>
                    <a:bodyPr/>
                    <a:lstStyle/>
                    <a:p>
                      <a:endParaRPr lang="zh-CN"/>
                    </a:p>
                  </a:txBody>
                  <a:tcPr/>
                </a:tc>
                <a:tc hMerge="1">
                  <a:txBody>
                    <a:bodyPr/>
                    <a:lstStyle/>
                    <a:p>
                      <a:endParaRPr lang="zh-CN"/>
                    </a:p>
                  </a:txBody>
                  <a:tcPr/>
                </a:tc>
              </a:tr>
              <a:tr h="1737360">
                <a:tc>
                  <a:txBody>
                    <a:bodyPr/>
                    <a:lstStyle/>
                    <a:p>
                      <a:r>
                        <a:rPr lang="zh-CN" altLang="en-US" b="0" dirty="0" smtClean="0"/>
                        <a:t>“一带一路”沿线</a:t>
                      </a:r>
                      <a:r>
                        <a:rPr lang="zh-CN" altLang="en-US" sz="2400" b="1" dirty="0" smtClean="0"/>
                        <a:t>非公约成员国</a:t>
                      </a:r>
                      <a:endParaRPr lang="en-US" altLang="zh-CN" sz="2400" b="1" dirty="0" smtClean="0"/>
                    </a:p>
                    <a:p>
                      <a:r>
                        <a:rPr lang="zh-CN" altLang="en-US" sz="2400" b="1" dirty="0" smtClean="0"/>
                        <a:t>（</a:t>
                      </a:r>
                      <a:r>
                        <a:rPr lang="en-US" altLang="zh-CN" sz="2400" b="1" dirty="0" smtClean="0"/>
                        <a:t>12</a:t>
                      </a:r>
                      <a:r>
                        <a:rPr lang="zh-CN" altLang="en-US" sz="2400" b="1" dirty="0" smtClean="0"/>
                        <a:t>）</a:t>
                      </a:r>
                      <a:endParaRPr lang="zh-CN" altLang="en-US" sz="2400" b="1" dirty="0"/>
                    </a:p>
                  </a:txBody>
                  <a:tcPr/>
                </a:tc>
                <a:tc gridSpan="3">
                  <a:txBody>
                    <a:bodyPr/>
                    <a:lstStyle/>
                    <a:p>
                      <a:r>
                        <a:rPr lang="zh-CN" altLang="zh-CN" sz="2400" b="1" kern="1200" dirty="0" smtClean="0">
                          <a:solidFill>
                            <a:srgbClr val="FF0000"/>
                          </a:solidFill>
                          <a:effectLst/>
                          <a:latin typeface="+mn-lt"/>
                          <a:ea typeface="+mn-ea"/>
                          <a:cs typeface="+mn-cs"/>
                        </a:rPr>
                        <a:t>缅甸、泰国、老挝、越南、伊朗、印度、马尔代夫、塔吉克斯坦、吉尔吉斯斯坦、俄罗斯、波兰、南非</a:t>
                      </a:r>
                      <a:endParaRPr lang="zh-CN" altLang="en-US" sz="2400" b="1" dirty="0">
                        <a:solidFill>
                          <a:srgbClr val="FF0000"/>
                        </a:solidFill>
                      </a:endParaRPr>
                    </a:p>
                  </a:txBody>
                  <a:tcPr/>
                </a:tc>
                <a:tc hMerge="1">
                  <a:txBody>
                    <a:bodyPr/>
                    <a:lstStyle/>
                    <a:p>
                      <a:endParaRPr lang="zh-CN"/>
                    </a:p>
                  </a:txBody>
                  <a:tcPr/>
                </a:tc>
                <a:tc hMerge="1">
                  <a:txBody>
                    <a:bodyPr/>
                    <a:lstStyle/>
                    <a:p>
                      <a:endParaRPr lang="zh-CN"/>
                    </a:p>
                  </a:txBody>
                  <a:tcPr/>
                </a:tc>
              </a:tr>
            </a:tbl>
          </a:graphicData>
        </a:graphic>
      </p:graphicFrame>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251520" y="188640"/>
            <a:ext cx="8892480" cy="398780"/>
          </a:xfrm>
          <a:prstGeom prst="rect">
            <a:avLst/>
          </a:prstGeom>
          <a:noFill/>
        </p:spPr>
        <p:txBody>
          <a:bodyPr wrap="square" rtlCol="0">
            <a:spAutoFit/>
          </a:bodyPr>
          <a:lstStyle/>
          <a:p>
            <a:r>
              <a:rPr lang="en-US" altLang="zh-CN" sz="2000" b="1" dirty="0" smtClean="0">
                <a:solidFill>
                  <a:srgbClr val="0070C0"/>
                </a:solidFill>
              </a:rPr>
              <a:t>《</a:t>
            </a:r>
            <a:r>
              <a:rPr lang="zh-CN" altLang="en-US" sz="2000" b="1" dirty="0" smtClean="0">
                <a:solidFill>
                  <a:srgbClr val="0070C0"/>
                </a:solidFill>
              </a:rPr>
              <a:t>关于</a:t>
            </a:r>
            <a:r>
              <a:rPr lang="zh-CN" altLang="en-US" sz="2000" b="1" dirty="0">
                <a:solidFill>
                  <a:srgbClr val="0070C0"/>
                </a:solidFill>
              </a:rPr>
              <a:t>解决国家与他国国民之间投资争议</a:t>
            </a:r>
            <a:r>
              <a:rPr lang="zh-CN" altLang="en-US" sz="2000" b="1" dirty="0" smtClean="0">
                <a:solidFill>
                  <a:srgbClr val="0070C0"/>
                </a:solidFill>
              </a:rPr>
              <a:t>公约</a:t>
            </a:r>
            <a:r>
              <a:rPr lang="en-US" altLang="zh-CN" sz="2000" b="1" dirty="0" smtClean="0">
                <a:solidFill>
                  <a:srgbClr val="0070C0"/>
                </a:solidFill>
              </a:rPr>
              <a:t>》161</a:t>
            </a:r>
            <a:r>
              <a:rPr lang="zh-CN" altLang="en-US" sz="2000" b="1" dirty="0" smtClean="0">
                <a:solidFill>
                  <a:srgbClr val="0070C0"/>
                </a:solidFill>
              </a:rPr>
              <a:t>个缔约方一览</a:t>
            </a:r>
            <a:endParaRPr lang="en-US" altLang="zh-CN" sz="2000" b="1" dirty="0">
              <a:solidFill>
                <a:srgbClr val="0070C0"/>
              </a:solidFill>
            </a:endParaRPr>
          </a:p>
        </p:txBody>
      </p:sp>
      <p:graphicFrame>
        <p:nvGraphicFramePr>
          <p:cNvPr id="6" name="表格 5"/>
          <p:cNvGraphicFramePr>
            <a:graphicFrameLocks noGrp="1"/>
          </p:cNvGraphicFramePr>
          <p:nvPr/>
        </p:nvGraphicFramePr>
        <p:xfrm>
          <a:off x="683568" y="706748"/>
          <a:ext cx="1872208" cy="5999733"/>
        </p:xfrm>
        <a:graphic>
          <a:graphicData uri="http://schemas.openxmlformats.org/drawingml/2006/table">
            <a:tbl>
              <a:tblPr>
                <a:tableStyleId>{3B4B98B0-60AC-42C2-AFA5-B58CD77FA1E5}</a:tableStyleId>
              </a:tblPr>
              <a:tblGrid>
                <a:gridCol w="1152128"/>
                <a:gridCol w="720080"/>
              </a:tblGrid>
              <a:tr h="200634">
                <a:tc>
                  <a:txBody>
                    <a:bodyPr/>
                    <a:lstStyle/>
                    <a:p>
                      <a:pPr algn="l"/>
                      <a:r>
                        <a:rPr lang="zh-CN" altLang="en-US" sz="1250" dirty="0">
                          <a:solidFill>
                            <a:srgbClr val="0070C0"/>
                          </a:solidFill>
                          <a:effectLst/>
                        </a:rPr>
                        <a:t>国 家</a:t>
                      </a:r>
                      <a:endParaRPr lang="zh-CN" altLang="en-US" sz="1250" b="0" dirty="0">
                        <a:solidFill>
                          <a:srgbClr val="0070C0"/>
                        </a:solidFill>
                        <a:effectLst/>
                        <a:latin typeface="+mn-lt"/>
                      </a:endParaRPr>
                    </a:p>
                  </a:txBody>
                  <a:tcPr marL="5067" marR="5067" marT="5067" marB="5067" anchor="ctr"/>
                </a:tc>
                <a:tc>
                  <a:txBody>
                    <a:bodyPr/>
                    <a:lstStyle/>
                    <a:p>
                      <a:pPr algn="l"/>
                      <a:r>
                        <a:rPr lang="zh-CN" altLang="en-US" sz="1250" dirty="0" smtClean="0">
                          <a:solidFill>
                            <a:srgbClr val="0070C0"/>
                          </a:solidFill>
                          <a:effectLst/>
                        </a:rPr>
                        <a:t>生效时间</a:t>
                      </a:r>
                      <a:endParaRPr lang="zh-CN" altLang="en-US" sz="1250" b="0" dirty="0">
                        <a:solidFill>
                          <a:srgbClr val="0070C0"/>
                        </a:solidFill>
                        <a:effectLst/>
                        <a:latin typeface="+mn-lt"/>
                      </a:endParaRPr>
                    </a:p>
                  </a:txBody>
                  <a:tcPr marL="5067" marR="5067" marT="5067" marB="5067" anchor="ctr"/>
                </a:tc>
              </a:tr>
              <a:tr h="200025">
                <a:tc>
                  <a:txBody>
                    <a:bodyPr/>
                    <a:lstStyle/>
                    <a:p>
                      <a:pPr algn="l" fontAlgn="b"/>
                      <a:r>
                        <a:rPr lang="zh-CN" altLang="en-US" sz="1250" u="none" strike="noStrike" dirty="0">
                          <a:effectLst/>
                        </a:rPr>
                        <a:t>阿富汗</a:t>
                      </a:r>
                      <a:endParaRPr lang="zh-CN" altLang="en-US" sz="1250" b="0" i="0" u="none" strike="noStrike" dirty="0">
                        <a:solidFill>
                          <a:schemeClr val="tx1"/>
                        </a:solidFill>
                        <a:effectLst/>
                        <a:latin typeface="+mn-lt"/>
                      </a:endParaRPr>
                    </a:p>
                  </a:txBody>
                  <a:tcPr marL="9525" marR="9525" marT="9525" marB="0" anchor="b"/>
                </a:tc>
                <a:tc>
                  <a:txBody>
                    <a:bodyPr/>
                    <a:lstStyle/>
                    <a:p>
                      <a:pPr algn="l" fontAlgn="ctr"/>
                      <a:r>
                        <a:rPr lang="en-US" altLang="zh-CN" sz="1250" u="none" strike="noStrike" dirty="0" smtClean="0">
                          <a:effectLst/>
                        </a:rPr>
                        <a:t>1905</a:t>
                      </a:r>
                      <a:endParaRPr lang="zh-CN" altLang="en-US" sz="1250" b="0" i="0" u="none" strike="noStrike" dirty="0">
                        <a:solidFill>
                          <a:schemeClr val="tx1"/>
                        </a:solidFill>
                        <a:effectLst/>
                        <a:latin typeface="+mn-lt"/>
                      </a:endParaRPr>
                    </a:p>
                  </a:txBody>
                  <a:tcPr marL="9525" marR="9525" marT="9525" marB="0" anchor="ctr"/>
                </a:tc>
              </a:tr>
              <a:tr h="156068">
                <a:tc>
                  <a:txBody>
                    <a:bodyPr/>
                    <a:lstStyle/>
                    <a:p>
                      <a:pPr algn="l" fontAlgn="b"/>
                      <a:r>
                        <a:rPr lang="zh-CN" altLang="en-US" sz="1250" u="none" strike="noStrike" dirty="0">
                          <a:effectLst/>
                        </a:rPr>
                        <a:t>阿尔巴尼亚</a:t>
                      </a:r>
                      <a:endParaRPr lang="zh-CN" altLang="en-US" sz="1250" b="0" i="0" u="none" strike="noStrike" dirty="0">
                        <a:solidFill>
                          <a:schemeClr val="tx1"/>
                        </a:solidFill>
                        <a:effectLst/>
                        <a:latin typeface="+mn-lt"/>
                      </a:endParaRPr>
                    </a:p>
                  </a:txBody>
                  <a:tcPr marL="9525" marR="9525" marT="9525" marB="0" anchor="b"/>
                </a:tc>
                <a:tc>
                  <a:txBody>
                    <a:bodyPr/>
                    <a:lstStyle/>
                    <a:p>
                      <a:pPr algn="l" fontAlgn="ctr"/>
                      <a:r>
                        <a:rPr lang="en-US" altLang="zh-CN" sz="1250" u="none" strike="noStrike" dirty="0" smtClean="0">
                          <a:effectLst/>
                        </a:rPr>
                        <a:t>1905</a:t>
                      </a:r>
                      <a:endParaRPr lang="zh-CN" altLang="en-US" sz="1250" b="0" i="0" u="none" strike="noStrike" dirty="0">
                        <a:solidFill>
                          <a:schemeClr val="tx1"/>
                        </a:solidFill>
                        <a:effectLst/>
                        <a:latin typeface="+mn-lt"/>
                      </a:endParaRPr>
                    </a:p>
                  </a:txBody>
                  <a:tcPr marL="9525" marR="9525" marT="9525" marB="0" anchor="ctr"/>
                </a:tc>
              </a:tr>
              <a:tr h="156068">
                <a:tc>
                  <a:txBody>
                    <a:bodyPr/>
                    <a:lstStyle/>
                    <a:p>
                      <a:pPr algn="l" fontAlgn="b"/>
                      <a:r>
                        <a:rPr lang="zh-CN" altLang="en-US" sz="1250" u="none" strike="noStrike">
                          <a:effectLst/>
                        </a:rPr>
                        <a:t>阿尔及利亚</a:t>
                      </a:r>
                      <a:endParaRPr lang="zh-CN" altLang="en-US" sz="1250" b="0" i="0" u="none" strike="noStrike">
                        <a:solidFill>
                          <a:schemeClr val="tx1"/>
                        </a:solidFill>
                        <a:effectLst/>
                        <a:latin typeface="+mn-lt"/>
                      </a:endParaRPr>
                    </a:p>
                  </a:txBody>
                  <a:tcPr marL="9525" marR="9525" marT="9525" marB="0" anchor="b"/>
                </a:tc>
                <a:tc>
                  <a:txBody>
                    <a:bodyPr/>
                    <a:lstStyle/>
                    <a:p>
                      <a:pPr algn="l" fontAlgn="ctr"/>
                      <a:r>
                        <a:rPr lang="en-US" altLang="zh-CN" sz="1250" u="none" strike="noStrike" dirty="0" smtClean="0">
                          <a:effectLst/>
                        </a:rPr>
                        <a:t>1996</a:t>
                      </a:r>
                      <a:endParaRPr lang="zh-CN" altLang="en-US" sz="1250" b="0" i="0" u="none" strike="noStrike" dirty="0">
                        <a:solidFill>
                          <a:schemeClr val="tx1"/>
                        </a:solidFill>
                        <a:effectLst/>
                        <a:latin typeface="+mn-lt"/>
                      </a:endParaRPr>
                    </a:p>
                  </a:txBody>
                  <a:tcPr marL="9525" marR="9525" marT="9525" marB="0" anchor="ctr"/>
                </a:tc>
              </a:tr>
              <a:tr h="156068">
                <a:tc>
                  <a:txBody>
                    <a:bodyPr/>
                    <a:lstStyle/>
                    <a:p>
                      <a:pPr algn="l" fontAlgn="b"/>
                      <a:r>
                        <a:rPr lang="zh-CN" altLang="en-US" sz="1250" u="none" strike="noStrike">
                          <a:effectLst/>
                        </a:rPr>
                        <a:t>阿根廷</a:t>
                      </a:r>
                      <a:endParaRPr lang="zh-CN" altLang="en-US" sz="1250" b="0" i="0" u="none" strike="noStrike">
                        <a:solidFill>
                          <a:schemeClr val="tx1"/>
                        </a:solidFill>
                        <a:effectLst/>
                        <a:latin typeface="+mn-lt"/>
                      </a:endParaRPr>
                    </a:p>
                  </a:txBody>
                  <a:tcPr marL="9525" marR="9525" marT="9525" marB="0" anchor="b"/>
                </a:tc>
                <a:tc>
                  <a:txBody>
                    <a:bodyPr/>
                    <a:lstStyle/>
                    <a:p>
                      <a:pPr algn="l" fontAlgn="ctr"/>
                      <a:r>
                        <a:rPr lang="en-US" altLang="zh-CN" sz="1250" u="none" strike="noStrike" dirty="0" smtClean="0">
                          <a:effectLst/>
                        </a:rPr>
                        <a:t>1994</a:t>
                      </a:r>
                      <a:endParaRPr lang="zh-CN" altLang="en-US" sz="1250" b="0" i="0" u="none" strike="noStrike" dirty="0">
                        <a:solidFill>
                          <a:schemeClr val="tx1"/>
                        </a:solidFill>
                        <a:effectLst/>
                        <a:latin typeface="+mn-lt"/>
                      </a:endParaRPr>
                    </a:p>
                  </a:txBody>
                  <a:tcPr marL="9525" marR="9525" marT="9525" marB="0" anchor="ctr"/>
                </a:tc>
              </a:tr>
              <a:tr h="0">
                <a:tc>
                  <a:txBody>
                    <a:bodyPr/>
                    <a:lstStyle/>
                    <a:p>
                      <a:pPr algn="l" fontAlgn="b"/>
                      <a:r>
                        <a:rPr lang="zh-CN" altLang="en-US" sz="1250" u="none" strike="noStrike">
                          <a:effectLst/>
                        </a:rPr>
                        <a:t>亚美尼亚</a:t>
                      </a:r>
                      <a:endParaRPr lang="zh-CN" altLang="en-US" sz="1250" b="0" i="0" u="none" strike="noStrike">
                        <a:solidFill>
                          <a:schemeClr val="tx1"/>
                        </a:solidFill>
                        <a:effectLst/>
                        <a:latin typeface="+mn-lt"/>
                      </a:endParaRPr>
                    </a:p>
                  </a:txBody>
                  <a:tcPr marL="9525" marR="9525" marT="9525" marB="0" anchor="b"/>
                </a:tc>
                <a:tc>
                  <a:txBody>
                    <a:bodyPr/>
                    <a:lstStyle/>
                    <a:p>
                      <a:pPr algn="l" fontAlgn="ctr"/>
                      <a:r>
                        <a:rPr lang="en-US" altLang="zh-CN" sz="1250" u="none" strike="noStrike" dirty="0" smtClean="0">
                          <a:effectLst/>
                        </a:rPr>
                        <a:t>1992</a:t>
                      </a:r>
                      <a:endParaRPr lang="zh-CN" altLang="en-US" sz="1250" b="0" i="0" u="none" strike="noStrike" dirty="0">
                        <a:solidFill>
                          <a:schemeClr val="tx1"/>
                        </a:solidFill>
                        <a:effectLst/>
                        <a:latin typeface="+mn-lt"/>
                      </a:endParaRPr>
                    </a:p>
                  </a:txBody>
                  <a:tcPr marL="9525" marR="9525" marT="9525" marB="0" anchor="ctr"/>
                </a:tc>
              </a:tr>
              <a:tr h="156068">
                <a:tc>
                  <a:txBody>
                    <a:bodyPr/>
                    <a:lstStyle/>
                    <a:p>
                      <a:pPr algn="l" fontAlgn="b"/>
                      <a:r>
                        <a:rPr lang="zh-CN" altLang="en-US" sz="1250" u="none" strike="noStrike" dirty="0">
                          <a:effectLst/>
                        </a:rPr>
                        <a:t>澳大利亚</a:t>
                      </a:r>
                      <a:endParaRPr lang="zh-CN" altLang="en-US" sz="1250" b="0" i="0" u="none" strike="noStrike" dirty="0">
                        <a:solidFill>
                          <a:schemeClr val="tx1"/>
                        </a:solidFill>
                        <a:effectLst/>
                        <a:latin typeface="+mn-lt"/>
                      </a:endParaRPr>
                    </a:p>
                  </a:txBody>
                  <a:tcPr marL="9525" marR="9525" marT="9525" marB="0" anchor="b"/>
                </a:tc>
                <a:tc>
                  <a:txBody>
                    <a:bodyPr/>
                    <a:lstStyle/>
                    <a:p>
                      <a:pPr algn="l" fontAlgn="ctr"/>
                      <a:r>
                        <a:rPr lang="en-US" altLang="zh-CN" sz="1250" u="none" strike="noStrike" dirty="0" smtClean="0">
                          <a:effectLst/>
                        </a:rPr>
                        <a:t>1991</a:t>
                      </a:r>
                      <a:endParaRPr lang="zh-CN" altLang="en-US" sz="1250" b="0" i="0" u="none" strike="noStrike" dirty="0">
                        <a:solidFill>
                          <a:schemeClr val="tx1"/>
                        </a:solidFill>
                        <a:effectLst/>
                        <a:latin typeface="+mn-lt"/>
                      </a:endParaRPr>
                    </a:p>
                  </a:txBody>
                  <a:tcPr marL="9525" marR="9525" marT="9525" marB="0" anchor="ctr"/>
                </a:tc>
              </a:tr>
              <a:tr h="156068">
                <a:tc>
                  <a:txBody>
                    <a:bodyPr/>
                    <a:lstStyle/>
                    <a:p>
                      <a:pPr algn="l" fontAlgn="b"/>
                      <a:r>
                        <a:rPr lang="zh-CN" altLang="en-US" sz="1250" u="none" strike="noStrike">
                          <a:effectLst/>
                        </a:rPr>
                        <a:t>奥地利</a:t>
                      </a:r>
                      <a:endParaRPr lang="zh-CN" altLang="en-US" sz="1250" b="0" i="0" u="none" strike="noStrike">
                        <a:solidFill>
                          <a:schemeClr val="tx1"/>
                        </a:solidFill>
                        <a:effectLst/>
                        <a:latin typeface="+mn-lt"/>
                      </a:endParaRPr>
                    </a:p>
                  </a:txBody>
                  <a:tcPr marL="9525" marR="9525" marT="9525" marB="0" anchor="b"/>
                </a:tc>
                <a:tc>
                  <a:txBody>
                    <a:bodyPr/>
                    <a:lstStyle/>
                    <a:p>
                      <a:pPr algn="l" fontAlgn="ctr"/>
                      <a:r>
                        <a:rPr lang="en-US" altLang="zh-CN" sz="1250" u="none" strike="noStrike" dirty="0" smtClean="0">
                          <a:effectLst/>
                        </a:rPr>
                        <a:t>1971</a:t>
                      </a:r>
                      <a:endParaRPr lang="zh-CN" altLang="en-US" sz="1250" b="0" i="0" u="none" strike="noStrike" dirty="0">
                        <a:solidFill>
                          <a:schemeClr val="tx1"/>
                        </a:solidFill>
                        <a:effectLst/>
                        <a:latin typeface="+mn-lt"/>
                      </a:endParaRPr>
                    </a:p>
                  </a:txBody>
                  <a:tcPr marL="9525" marR="9525" marT="9525" marB="0" anchor="ctr"/>
                </a:tc>
              </a:tr>
              <a:tr h="156068">
                <a:tc>
                  <a:txBody>
                    <a:bodyPr/>
                    <a:lstStyle/>
                    <a:p>
                      <a:pPr algn="l" fontAlgn="b"/>
                      <a:r>
                        <a:rPr lang="zh-CN" altLang="en-US" sz="1250" u="none" strike="noStrike">
                          <a:effectLst/>
                        </a:rPr>
                        <a:t>阿塞拜疆</a:t>
                      </a:r>
                      <a:endParaRPr lang="zh-CN" altLang="en-US" sz="1250" b="0" i="0" u="none" strike="noStrike">
                        <a:solidFill>
                          <a:schemeClr val="tx1"/>
                        </a:solidFill>
                        <a:effectLst/>
                        <a:latin typeface="+mn-lt"/>
                      </a:endParaRPr>
                    </a:p>
                  </a:txBody>
                  <a:tcPr marL="9525" marR="9525" marT="9525" marB="0" anchor="b"/>
                </a:tc>
                <a:tc>
                  <a:txBody>
                    <a:bodyPr/>
                    <a:lstStyle/>
                    <a:p>
                      <a:pPr algn="l" fontAlgn="ctr"/>
                      <a:r>
                        <a:rPr lang="en-US" altLang="zh-CN" sz="1250" u="none" strike="noStrike" dirty="0" smtClean="0">
                          <a:effectLst/>
                        </a:rPr>
                        <a:t>1992</a:t>
                      </a:r>
                      <a:endParaRPr lang="zh-CN" altLang="en-US" sz="1250" b="0" i="0" u="none" strike="noStrike" dirty="0">
                        <a:solidFill>
                          <a:schemeClr val="tx1"/>
                        </a:solidFill>
                        <a:effectLst/>
                        <a:latin typeface="+mn-lt"/>
                      </a:endParaRPr>
                    </a:p>
                  </a:txBody>
                  <a:tcPr marL="9525" marR="9525" marT="9525" marB="0" anchor="ctr"/>
                </a:tc>
              </a:tr>
              <a:tr h="156068">
                <a:tc>
                  <a:txBody>
                    <a:bodyPr/>
                    <a:lstStyle/>
                    <a:p>
                      <a:pPr algn="l" fontAlgn="b"/>
                      <a:r>
                        <a:rPr lang="zh-CN" altLang="en-US" sz="1250" u="none" strike="noStrike">
                          <a:effectLst/>
                        </a:rPr>
                        <a:t>巴哈马</a:t>
                      </a:r>
                      <a:endParaRPr lang="zh-CN" altLang="en-US" sz="1250" b="0" i="0" u="none" strike="noStrike">
                        <a:solidFill>
                          <a:schemeClr val="tx1"/>
                        </a:solidFill>
                        <a:effectLst/>
                        <a:latin typeface="+mn-lt"/>
                      </a:endParaRPr>
                    </a:p>
                  </a:txBody>
                  <a:tcPr marL="9525" marR="9525" marT="9525" marB="0" anchor="b"/>
                </a:tc>
                <a:tc>
                  <a:txBody>
                    <a:bodyPr/>
                    <a:lstStyle/>
                    <a:p>
                      <a:pPr algn="l" fontAlgn="ctr"/>
                      <a:r>
                        <a:rPr lang="en-US" altLang="zh-CN" sz="1250" u="none" strike="noStrike" dirty="0" smtClean="0">
                          <a:effectLst/>
                        </a:rPr>
                        <a:t>1995</a:t>
                      </a:r>
                      <a:endParaRPr lang="zh-CN" altLang="en-US" sz="1250" b="0" i="0" u="none" strike="noStrike" dirty="0">
                        <a:solidFill>
                          <a:schemeClr val="tx1"/>
                        </a:solidFill>
                        <a:effectLst/>
                        <a:latin typeface="+mn-lt"/>
                      </a:endParaRPr>
                    </a:p>
                  </a:txBody>
                  <a:tcPr marL="9525" marR="9525" marT="9525" marB="0" anchor="ctr"/>
                </a:tc>
              </a:tr>
              <a:tr h="156068">
                <a:tc>
                  <a:txBody>
                    <a:bodyPr/>
                    <a:lstStyle/>
                    <a:p>
                      <a:pPr algn="l" fontAlgn="b"/>
                      <a:r>
                        <a:rPr lang="zh-CN" altLang="en-US" sz="1250" u="none" strike="noStrike">
                          <a:effectLst/>
                        </a:rPr>
                        <a:t>巴林</a:t>
                      </a:r>
                      <a:endParaRPr lang="zh-CN" altLang="en-US" sz="1250" b="0" i="0" u="none" strike="noStrike">
                        <a:solidFill>
                          <a:schemeClr val="tx1"/>
                        </a:solidFill>
                        <a:effectLst/>
                        <a:latin typeface="+mn-lt"/>
                      </a:endParaRPr>
                    </a:p>
                  </a:txBody>
                  <a:tcPr marL="9525" marR="9525" marT="9525" marB="0" anchor="b"/>
                </a:tc>
                <a:tc>
                  <a:txBody>
                    <a:bodyPr/>
                    <a:lstStyle/>
                    <a:p>
                      <a:pPr algn="l" fontAlgn="ctr"/>
                      <a:r>
                        <a:rPr lang="en-US" altLang="zh-CN" sz="1250" u="none" strike="noStrike" dirty="0" smtClean="0">
                          <a:effectLst/>
                        </a:rPr>
                        <a:t>1996</a:t>
                      </a:r>
                      <a:endParaRPr lang="zh-CN" altLang="en-US" sz="1250" b="0" i="0" u="none" strike="noStrike" dirty="0">
                        <a:solidFill>
                          <a:schemeClr val="tx1"/>
                        </a:solidFill>
                        <a:effectLst/>
                        <a:latin typeface="+mn-lt"/>
                      </a:endParaRPr>
                    </a:p>
                  </a:txBody>
                  <a:tcPr marL="9525" marR="9525" marT="9525" marB="0" anchor="ctr"/>
                </a:tc>
              </a:tr>
              <a:tr h="156068">
                <a:tc>
                  <a:txBody>
                    <a:bodyPr/>
                    <a:lstStyle/>
                    <a:p>
                      <a:pPr algn="l" fontAlgn="b"/>
                      <a:r>
                        <a:rPr lang="zh-CN" altLang="en-US" sz="1250" u="none" strike="noStrike">
                          <a:effectLst/>
                        </a:rPr>
                        <a:t>孟加拉国</a:t>
                      </a:r>
                      <a:endParaRPr lang="zh-CN" altLang="en-US" sz="1250" b="0" i="0" u="none" strike="noStrike">
                        <a:solidFill>
                          <a:schemeClr val="tx1"/>
                        </a:solidFill>
                        <a:effectLst/>
                        <a:latin typeface="+mn-lt"/>
                      </a:endParaRPr>
                    </a:p>
                  </a:txBody>
                  <a:tcPr marL="9525" marR="9525" marT="9525" marB="0" anchor="b"/>
                </a:tc>
                <a:tc>
                  <a:txBody>
                    <a:bodyPr/>
                    <a:lstStyle/>
                    <a:p>
                      <a:pPr algn="l" fontAlgn="ctr"/>
                      <a:r>
                        <a:rPr lang="en-US" altLang="zh-CN" sz="1250" u="none" strike="noStrike" dirty="0" smtClean="0">
                          <a:effectLst/>
                        </a:rPr>
                        <a:t>1980</a:t>
                      </a:r>
                      <a:endParaRPr lang="zh-CN" altLang="en-US" sz="1250" b="0" i="0" u="none" strike="noStrike" dirty="0">
                        <a:solidFill>
                          <a:schemeClr val="tx1"/>
                        </a:solidFill>
                        <a:effectLst/>
                        <a:latin typeface="+mn-lt"/>
                      </a:endParaRPr>
                    </a:p>
                  </a:txBody>
                  <a:tcPr marL="9525" marR="9525" marT="9525" marB="0" anchor="ctr"/>
                </a:tc>
              </a:tr>
              <a:tr h="156068">
                <a:tc>
                  <a:txBody>
                    <a:bodyPr/>
                    <a:lstStyle/>
                    <a:p>
                      <a:pPr algn="l" fontAlgn="b"/>
                      <a:r>
                        <a:rPr lang="zh-CN" altLang="en-US" sz="1250" u="none" strike="noStrike">
                          <a:effectLst/>
                        </a:rPr>
                        <a:t>巴巴多斯</a:t>
                      </a:r>
                      <a:endParaRPr lang="zh-CN" altLang="en-US" sz="1250" b="0" i="0" u="none" strike="noStrike">
                        <a:solidFill>
                          <a:schemeClr val="tx1"/>
                        </a:solidFill>
                        <a:effectLst/>
                        <a:latin typeface="+mn-lt"/>
                      </a:endParaRPr>
                    </a:p>
                  </a:txBody>
                  <a:tcPr marL="9525" marR="9525" marT="9525" marB="0" anchor="b"/>
                </a:tc>
                <a:tc>
                  <a:txBody>
                    <a:bodyPr/>
                    <a:lstStyle/>
                    <a:p>
                      <a:pPr algn="l" fontAlgn="ctr"/>
                      <a:r>
                        <a:rPr lang="en-US" altLang="zh-CN" sz="1250" u="none" strike="noStrike" dirty="0" smtClean="0">
                          <a:effectLst/>
                        </a:rPr>
                        <a:t>1983</a:t>
                      </a:r>
                      <a:endParaRPr lang="zh-CN" altLang="en-US" sz="1250" b="0" i="0" u="none" strike="noStrike" dirty="0">
                        <a:solidFill>
                          <a:schemeClr val="tx1"/>
                        </a:solidFill>
                        <a:effectLst/>
                        <a:latin typeface="+mn-lt"/>
                      </a:endParaRPr>
                    </a:p>
                  </a:txBody>
                  <a:tcPr marL="9525" marR="9525" marT="9525" marB="0" anchor="ctr"/>
                </a:tc>
              </a:tr>
              <a:tr h="156068">
                <a:tc>
                  <a:txBody>
                    <a:bodyPr/>
                    <a:lstStyle/>
                    <a:p>
                      <a:pPr algn="l" fontAlgn="b"/>
                      <a:r>
                        <a:rPr lang="zh-CN" altLang="en-US" sz="1250" u="none" strike="noStrike">
                          <a:effectLst/>
                        </a:rPr>
                        <a:t>白俄罗斯</a:t>
                      </a:r>
                      <a:endParaRPr lang="zh-CN" altLang="en-US" sz="1250" b="0" i="0" u="none" strike="noStrike">
                        <a:solidFill>
                          <a:schemeClr val="tx1"/>
                        </a:solidFill>
                        <a:effectLst/>
                        <a:latin typeface="+mn-lt"/>
                      </a:endParaRPr>
                    </a:p>
                  </a:txBody>
                  <a:tcPr marL="9525" marR="9525" marT="9525" marB="0" anchor="b"/>
                </a:tc>
                <a:tc>
                  <a:txBody>
                    <a:bodyPr/>
                    <a:lstStyle/>
                    <a:p>
                      <a:pPr algn="l" fontAlgn="ctr"/>
                      <a:r>
                        <a:rPr lang="en-US" altLang="zh-CN" sz="1250" u="none" strike="noStrike" dirty="0" smtClean="0">
                          <a:effectLst/>
                        </a:rPr>
                        <a:t>1992</a:t>
                      </a:r>
                      <a:endParaRPr lang="zh-CN" altLang="en-US" sz="1250" b="0" i="0" u="none" strike="noStrike" dirty="0">
                        <a:solidFill>
                          <a:schemeClr val="tx1"/>
                        </a:solidFill>
                        <a:effectLst/>
                        <a:latin typeface="+mn-lt"/>
                      </a:endParaRPr>
                    </a:p>
                  </a:txBody>
                  <a:tcPr marL="9525" marR="9525" marT="9525" marB="0" anchor="ctr"/>
                </a:tc>
              </a:tr>
              <a:tr h="156068">
                <a:tc>
                  <a:txBody>
                    <a:bodyPr/>
                    <a:lstStyle/>
                    <a:p>
                      <a:pPr algn="l" fontAlgn="b"/>
                      <a:r>
                        <a:rPr lang="zh-CN" altLang="en-US" sz="1250" u="none" strike="noStrike">
                          <a:effectLst/>
                        </a:rPr>
                        <a:t>比利时</a:t>
                      </a:r>
                      <a:endParaRPr lang="zh-CN" altLang="en-US" sz="1250" b="0" i="0" u="none" strike="noStrike">
                        <a:solidFill>
                          <a:schemeClr val="tx1"/>
                        </a:solidFill>
                        <a:effectLst/>
                        <a:latin typeface="+mn-lt"/>
                      </a:endParaRPr>
                    </a:p>
                  </a:txBody>
                  <a:tcPr marL="9525" marR="9525" marT="9525" marB="0" anchor="b"/>
                </a:tc>
                <a:tc>
                  <a:txBody>
                    <a:bodyPr/>
                    <a:lstStyle/>
                    <a:p>
                      <a:pPr algn="l" fontAlgn="ctr"/>
                      <a:r>
                        <a:rPr lang="en-US" altLang="zh-CN" sz="1250" u="none" strike="noStrike" dirty="0" smtClean="0">
                          <a:effectLst/>
                        </a:rPr>
                        <a:t>1970</a:t>
                      </a:r>
                      <a:endParaRPr lang="zh-CN" altLang="en-US" sz="1250" b="0" i="0" u="none" strike="noStrike" dirty="0">
                        <a:solidFill>
                          <a:schemeClr val="tx1"/>
                        </a:solidFill>
                        <a:effectLst/>
                        <a:latin typeface="+mn-lt"/>
                      </a:endParaRPr>
                    </a:p>
                  </a:txBody>
                  <a:tcPr marL="9525" marR="9525" marT="9525" marB="0" anchor="ctr"/>
                </a:tc>
              </a:tr>
              <a:tr h="156068">
                <a:tc>
                  <a:txBody>
                    <a:bodyPr/>
                    <a:lstStyle/>
                    <a:p>
                      <a:pPr algn="l" fontAlgn="b"/>
                      <a:r>
                        <a:rPr lang="zh-CN" altLang="en-US" sz="1250" u="none" strike="noStrike">
                          <a:effectLst/>
                        </a:rPr>
                        <a:t>伯利兹</a:t>
                      </a:r>
                      <a:endParaRPr lang="zh-CN" altLang="en-US" sz="1250" b="0" i="0" u="none" strike="noStrike">
                        <a:solidFill>
                          <a:schemeClr val="tx1"/>
                        </a:solidFill>
                        <a:effectLst/>
                        <a:latin typeface="+mn-lt"/>
                      </a:endParaRPr>
                    </a:p>
                  </a:txBody>
                  <a:tcPr marL="9525" marR="9525" marT="9525" marB="0" anchor="b"/>
                </a:tc>
                <a:tc>
                  <a:txBody>
                    <a:bodyPr/>
                    <a:lstStyle/>
                    <a:p>
                      <a:pPr algn="l" fontAlgn="b"/>
                      <a:r>
                        <a:rPr lang="en-US" altLang="zh-CN" sz="1250" u="none" strike="noStrike" dirty="0" smtClean="0">
                          <a:effectLst/>
                        </a:rPr>
                        <a:t>1986</a:t>
                      </a:r>
                      <a:endParaRPr lang="zh-CN" altLang="en-US" sz="1250" b="0" i="0" u="none" strike="noStrike" dirty="0">
                        <a:solidFill>
                          <a:schemeClr val="tx1"/>
                        </a:solidFill>
                        <a:effectLst/>
                        <a:latin typeface="+mn-lt"/>
                      </a:endParaRPr>
                    </a:p>
                  </a:txBody>
                  <a:tcPr marL="9525" marR="9525" marT="9525" marB="0" anchor="b"/>
                </a:tc>
              </a:tr>
              <a:tr h="0">
                <a:tc>
                  <a:txBody>
                    <a:bodyPr/>
                    <a:lstStyle/>
                    <a:p>
                      <a:pPr algn="l" fontAlgn="b"/>
                      <a:r>
                        <a:rPr lang="zh-CN" altLang="en-US" sz="1250" u="none" strike="noStrike">
                          <a:effectLst/>
                        </a:rPr>
                        <a:t>贝宁</a:t>
                      </a:r>
                      <a:endParaRPr lang="zh-CN" altLang="en-US" sz="1250" b="0" i="0" u="none" strike="noStrike">
                        <a:solidFill>
                          <a:schemeClr val="tx1"/>
                        </a:solidFill>
                        <a:effectLst/>
                        <a:latin typeface="+mn-lt"/>
                      </a:endParaRPr>
                    </a:p>
                  </a:txBody>
                  <a:tcPr marL="9525" marR="9525" marT="9525" marB="0" anchor="b"/>
                </a:tc>
                <a:tc>
                  <a:txBody>
                    <a:bodyPr/>
                    <a:lstStyle/>
                    <a:p>
                      <a:pPr algn="l" fontAlgn="ctr"/>
                      <a:r>
                        <a:rPr lang="en-US" altLang="zh-CN" sz="1250" u="none" strike="noStrike" dirty="0" smtClean="0">
                          <a:effectLst/>
                        </a:rPr>
                        <a:t>1966</a:t>
                      </a:r>
                      <a:endParaRPr lang="zh-CN" altLang="en-US" sz="1250" b="0" i="0" u="none" strike="noStrike" dirty="0">
                        <a:solidFill>
                          <a:schemeClr val="tx1"/>
                        </a:solidFill>
                        <a:effectLst/>
                        <a:latin typeface="+mn-lt"/>
                      </a:endParaRPr>
                    </a:p>
                  </a:txBody>
                  <a:tcPr marL="9525" marR="9525" marT="9525" marB="0" anchor="ctr"/>
                </a:tc>
              </a:tr>
              <a:tr h="156068">
                <a:tc>
                  <a:txBody>
                    <a:bodyPr/>
                    <a:lstStyle/>
                    <a:p>
                      <a:pPr algn="l" fontAlgn="b"/>
                      <a:r>
                        <a:rPr lang="zh-CN" altLang="en-US" sz="1250" u="none" strike="noStrike">
                          <a:effectLst/>
                        </a:rPr>
                        <a:t>波斯尼亚</a:t>
                      </a:r>
                      <a:endParaRPr lang="zh-CN" altLang="en-US" sz="1250" b="0" i="0" u="none" strike="noStrike">
                        <a:solidFill>
                          <a:schemeClr val="tx1"/>
                        </a:solidFill>
                        <a:effectLst/>
                        <a:latin typeface="+mn-lt"/>
                      </a:endParaRPr>
                    </a:p>
                  </a:txBody>
                  <a:tcPr marL="9525" marR="9525" marT="9525" marB="0" anchor="b"/>
                </a:tc>
                <a:tc>
                  <a:txBody>
                    <a:bodyPr/>
                    <a:lstStyle/>
                    <a:p>
                      <a:pPr algn="l" fontAlgn="ctr"/>
                      <a:r>
                        <a:rPr lang="en-US" altLang="zh-CN" sz="1250" u="none" strike="noStrike" dirty="0" smtClean="0">
                          <a:effectLst/>
                        </a:rPr>
                        <a:t>1997</a:t>
                      </a:r>
                      <a:endParaRPr lang="zh-CN" altLang="en-US" sz="1250" b="0" i="0" u="none" strike="noStrike" dirty="0">
                        <a:solidFill>
                          <a:schemeClr val="tx1"/>
                        </a:solidFill>
                        <a:effectLst/>
                        <a:latin typeface="+mn-lt"/>
                      </a:endParaRPr>
                    </a:p>
                  </a:txBody>
                  <a:tcPr marL="9525" marR="9525" marT="9525" marB="0" anchor="ctr"/>
                </a:tc>
              </a:tr>
              <a:tr h="156068">
                <a:tc>
                  <a:txBody>
                    <a:bodyPr/>
                    <a:lstStyle/>
                    <a:p>
                      <a:pPr algn="l" fontAlgn="b"/>
                      <a:r>
                        <a:rPr lang="zh-CN" altLang="en-US" sz="1250" u="none" strike="noStrike">
                          <a:effectLst/>
                        </a:rPr>
                        <a:t>博茨瓦纳</a:t>
                      </a:r>
                      <a:endParaRPr lang="zh-CN" altLang="en-US" sz="1250" b="0" i="0" u="none" strike="noStrike">
                        <a:solidFill>
                          <a:schemeClr val="tx1"/>
                        </a:solidFill>
                        <a:effectLst/>
                        <a:latin typeface="+mn-lt"/>
                      </a:endParaRPr>
                    </a:p>
                  </a:txBody>
                  <a:tcPr marL="9525" marR="9525" marT="9525" marB="0" anchor="b"/>
                </a:tc>
                <a:tc>
                  <a:txBody>
                    <a:bodyPr/>
                    <a:lstStyle/>
                    <a:p>
                      <a:pPr algn="l" fontAlgn="ctr"/>
                      <a:r>
                        <a:rPr lang="en-US" altLang="zh-CN" sz="1250" u="none" strike="noStrike" dirty="0" smtClean="0">
                          <a:effectLst/>
                        </a:rPr>
                        <a:t>1970</a:t>
                      </a:r>
                      <a:endParaRPr lang="zh-CN" altLang="en-US" sz="1250" b="0" i="0" u="none" strike="noStrike" dirty="0">
                        <a:solidFill>
                          <a:schemeClr val="tx1"/>
                        </a:solidFill>
                        <a:effectLst/>
                        <a:latin typeface="+mn-lt"/>
                      </a:endParaRPr>
                    </a:p>
                  </a:txBody>
                  <a:tcPr marL="9525" marR="9525" marT="9525" marB="0" anchor="ctr"/>
                </a:tc>
              </a:tr>
              <a:tr h="156068">
                <a:tc>
                  <a:txBody>
                    <a:bodyPr/>
                    <a:lstStyle/>
                    <a:p>
                      <a:pPr algn="l" fontAlgn="b"/>
                      <a:r>
                        <a:rPr lang="zh-CN" altLang="en-US" sz="1250" u="none" strike="noStrike" dirty="0">
                          <a:effectLst/>
                        </a:rPr>
                        <a:t>文莱</a:t>
                      </a:r>
                      <a:r>
                        <a:rPr lang="zh-CN" altLang="en-US" sz="1250" u="none" strike="noStrike" dirty="0" smtClean="0">
                          <a:effectLst/>
                        </a:rPr>
                        <a:t>达鲁萨兰</a:t>
                      </a:r>
                      <a:endParaRPr lang="zh-CN" altLang="en-US" sz="1250" b="0" i="0" u="none" strike="noStrike" dirty="0">
                        <a:solidFill>
                          <a:schemeClr val="tx1"/>
                        </a:solidFill>
                        <a:effectLst/>
                        <a:latin typeface="+mn-lt"/>
                      </a:endParaRPr>
                    </a:p>
                  </a:txBody>
                  <a:tcPr marL="9525" marR="9525" marT="9525" marB="0" anchor="b"/>
                </a:tc>
                <a:tc>
                  <a:txBody>
                    <a:bodyPr/>
                    <a:lstStyle/>
                    <a:p>
                      <a:pPr algn="l" fontAlgn="ctr"/>
                      <a:r>
                        <a:rPr lang="en-US" altLang="zh-CN" sz="1250" u="none" strike="noStrike" dirty="0" smtClean="0">
                          <a:effectLst/>
                        </a:rPr>
                        <a:t>2002</a:t>
                      </a:r>
                      <a:endParaRPr lang="zh-CN" altLang="en-US" sz="1250" b="0" i="0" u="none" strike="noStrike" dirty="0">
                        <a:solidFill>
                          <a:schemeClr val="tx1"/>
                        </a:solidFill>
                        <a:effectLst/>
                        <a:latin typeface="+mn-lt"/>
                      </a:endParaRPr>
                    </a:p>
                  </a:txBody>
                  <a:tcPr marL="9525" marR="9525" marT="9525" marB="0" anchor="ctr"/>
                </a:tc>
              </a:tr>
              <a:tr h="156068">
                <a:tc>
                  <a:txBody>
                    <a:bodyPr/>
                    <a:lstStyle/>
                    <a:p>
                      <a:pPr algn="l" fontAlgn="b"/>
                      <a:r>
                        <a:rPr lang="zh-CN" altLang="en-US" sz="1250" u="none" strike="noStrike">
                          <a:effectLst/>
                        </a:rPr>
                        <a:t>保加利亚</a:t>
                      </a:r>
                      <a:endParaRPr lang="zh-CN" altLang="en-US" sz="1250" b="0" i="0" u="none" strike="noStrike">
                        <a:solidFill>
                          <a:schemeClr val="tx1"/>
                        </a:solidFill>
                        <a:effectLst/>
                        <a:latin typeface="+mn-lt"/>
                      </a:endParaRPr>
                    </a:p>
                  </a:txBody>
                  <a:tcPr marL="9525" marR="9525" marT="9525" marB="0" anchor="b"/>
                </a:tc>
                <a:tc>
                  <a:txBody>
                    <a:bodyPr/>
                    <a:lstStyle/>
                    <a:p>
                      <a:pPr algn="l" fontAlgn="ctr"/>
                      <a:r>
                        <a:rPr lang="en-US" altLang="zh-CN" sz="1250" u="none" strike="noStrike" dirty="0" smtClean="0">
                          <a:effectLst/>
                        </a:rPr>
                        <a:t>2001</a:t>
                      </a:r>
                      <a:endParaRPr lang="zh-CN" altLang="en-US" sz="1250" b="0" i="0" u="none" strike="noStrike" dirty="0">
                        <a:solidFill>
                          <a:schemeClr val="tx1"/>
                        </a:solidFill>
                        <a:effectLst/>
                        <a:latin typeface="+mn-lt"/>
                      </a:endParaRPr>
                    </a:p>
                  </a:txBody>
                  <a:tcPr marL="9525" marR="9525" marT="9525" marB="0" anchor="ctr"/>
                </a:tc>
              </a:tr>
              <a:tr h="156068">
                <a:tc>
                  <a:txBody>
                    <a:bodyPr/>
                    <a:lstStyle/>
                    <a:p>
                      <a:pPr algn="l" fontAlgn="b"/>
                      <a:r>
                        <a:rPr lang="zh-CN" altLang="en-US" sz="1250" u="none" strike="noStrike">
                          <a:effectLst/>
                        </a:rPr>
                        <a:t>布基纳法索</a:t>
                      </a:r>
                      <a:endParaRPr lang="zh-CN" altLang="en-US" sz="1250" b="0" i="0" u="none" strike="noStrike">
                        <a:solidFill>
                          <a:schemeClr val="tx1"/>
                        </a:solidFill>
                        <a:effectLst/>
                        <a:latin typeface="+mn-lt"/>
                      </a:endParaRPr>
                    </a:p>
                  </a:txBody>
                  <a:tcPr marL="9525" marR="9525" marT="9525" marB="0" anchor="b"/>
                </a:tc>
                <a:tc>
                  <a:txBody>
                    <a:bodyPr/>
                    <a:lstStyle/>
                    <a:p>
                      <a:pPr algn="l" fontAlgn="ctr"/>
                      <a:r>
                        <a:rPr lang="en-US" altLang="zh-CN" sz="1250" u="none" strike="noStrike" dirty="0" smtClean="0">
                          <a:effectLst/>
                        </a:rPr>
                        <a:t>1966</a:t>
                      </a:r>
                      <a:endParaRPr lang="zh-CN" altLang="en-US" sz="1250" b="0" i="0" u="none" strike="noStrike" dirty="0">
                        <a:solidFill>
                          <a:schemeClr val="tx1"/>
                        </a:solidFill>
                        <a:effectLst/>
                        <a:latin typeface="+mn-lt"/>
                      </a:endParaRPr>
                    </a:p>
                  </a:txBody>
                  <a:tcPr marL="9525" marR="9525" marT="9525" marB="0" anchor="ctr"/>
                </a:tc>
              </a:tr>
              <a:tr h="156068">
                <a:tc>
                  <a:txBody>
                    <a:bodyPr/>
                    <a:lstStyle/>
                    <a:p>
                      <a:pPr algn="l" fontAlgn="b"/>
                      <a:r>
                        <a:rPr lang="zh-CN" altLang="en-US" sz="1250" u="none" strike="noStrike">
                          <a:effectLst/>
                        </a:rPr>
                        <a:t>布隆迪</a:t>
                      </a:r>
                      <a:endParaRPr lang="zh-CN" altLang="en-US" sz="1250" b="0" i="0" u="none" strike="noStrike">
                        <a:solidFill>
                          <a:schemeClr val="tx1"/>
                        </a:solidFill>
                        <a:effectLst/>
                        <a:latin typeface="+mn-lt"/>
                      </a:endParaRPr>
                    </a:p>
                  </a:txBody>
                  <a:tcPr marL="9525" marR="9525" marT="9525" marB="0" anchor="b"/>
                </a:tc>
                <a:tc>
                  <a:txBody>
                    <a:bodyPr/>
                    <a:lstStyle/>
                    <a:p>
                      <a:pPr algn="l" fontAlgn="ctr"/>
                      <a:r>
                        <a:rPr lang="en-US" altLang="zh-CN" sz="1250" u="none" strike="noStrike" dirty="0" smtClean="0">
                          <a:effectLst/>
                        </a:rPr>
                        <a:t>1969</a:t>
                      </a:r>
                      <a:endParaRPr lang="zh-CN" altLang="en-US" sz="1250" b="0" i="0" u="none" strike="noStrike" dirty="0">
                        <a:solidFill>
                          <a:schemeClr val="tx1"/>
                        </a:solidFill>
                        <a:effectLst/>
                        <a:latin typeface="+mn-lt"/>
                      </a:endParaRPr>
                    </a:p>
                  </a:txBody>
                  <a:tcPr marL="9525" marR="9525" marT="9525" marB="0" anchor="ctr"/>
                </a:tc>
              </a:tr>
              <a:tr h="156068">
                <a:tc>
                  <a:txBody>
                    <a:bodyPr/>
                    <a:lstStyle/>
                    <a:p>
                      <a:pPr algn="l" fontAlgn="b"/>
                      <a:r>
                        <a:rPr lang="zh-CN" altLang="en-US" sz="1250" u="none" strike="noStrike">
                          <a:effectLst/>
                        </a:rPr>
                        <a:t>佛得角</a:t>
                      </a:r>
                      <a:endParaRPr lang="zh-CN" altLang="en-US" sz="1250" b="0" i="0" u="none" strike="noStrike">
                        <a:solidFill>
                          <a:schemeClr val="tx1"/>
                        </a:solidFill>
                        <a:effectLst/>
                        <a:latin typeface="+mn-lt"/>
                      </a:endParaRPr>
                    </a:p>
                  </a:txBody>
                  <a:tcPr marL="9525" marR="9525" marT="9525" marB="0" anchor="b"/>
                </a:tc>
                <a:tc>
                  <a:txBody>
                    <a:bodyPr/>
                    <a:lstStyle/>
                    <a:p>
                      <a:pPr algn="l" fontAlgn="ctr"/>
                      <a:r>
                        <a:rPr lang="en-US" altLang="zh-CN" sz="1250" u="none" strike="noStrike" dirty="0" smtClean="0">
                          <a:effectLst/>
                        </a:rPr>
                        <a:t>2011</a:t>
                      </a:r>
                      <a:endParaRPr lang="zh-CN" altLang="en-US" sz="1250" b="0" i="0" u="none" strike="noStrike" dirty="0">
                        <a:solidFill>
                          <a:schemeClr val="tx1"/>
                        </a:solidFill>
                        <a:effectLst/>
                        <a:latin typeface="+mn-lt"/>
                      </a:endParaRPr>
                    </a:p>
                  </a:txBody>
                  <a:tcPr marL="9525" marR="9525" marT="9525" marB="0" anchor="ctr"/>
                </a:tc>
              </a:tr>
              <a:tr h="0">
                <a:tc>
                  <a:txBody>
                    <a:bodyPr/>
                    <a:lstStyle/>
                    <a:p>
                      <a:pPr algn="l" fontAlgn="b"/>
                      <a:r>
                        <a:rPr lang="zh-CN" altLang="en-US" sz="1250" u="none" strike="noStrike">
                          <a:effectLst/>
                        </a:rPr>
                        <a:t>柬埔寨</a:t>
                      </a:r>
                      <a:endParaRPr lang="zh-CN" altLang="en-US" sz="1250" b="0" i="0" u="none" strike="noStrike">
                        <a:solidFill>
                          <a:schemeClr val="tx1"/>
                        </a:solidFill>
                        <a:effectLst/>
                        <a:latin typeface="+mn-lt"/>
                      </a:endParaRPr>
                    </a:p>
                  </a:txBody>
                  <a:tcPr marL="9525" marR="9525" marT="9525" marB="0" anchor="b"/>
                </a:tc>
                <a:tc>
                  <a:txBody>
                    <a:bodyPr/>
                    <a:lstStyle/>
                    <a:p>
                      <a:pPr algn="l" fontAlgn="ctr"/>
                      <a:r>
                        <a:rPr lang="en-US" altLang="zh-CN" sz="1250" u="none" strike="noStrike" dirty="0" smtClean="0">
                          <a:effectLst/>
                        </a:rPr>
                        <a:t>2005</a:t>
                      </a:r>
                      <a:endParaRPr lang="zh-CN" altLang="en-US" sz="1250" b="0" i="0" u="none" strike="noStrike" dirty="0">
                        <a:solidFill>
                          <a:schemeClr val="tx1"/>
                        </a:solidFill>
                        <a:effectLst/>
                        <a:latin typeface="+mn-lt"/>
                      </a:endParaRPr>
                    </a:p>
                  </a:txBody>
                  <a:tcPr marL="9525" marR="9525" marT="9525" marB="0" anchor="ctr"/>
                </a:tc>
              </a:tr>
              <a:tr h="156068">
                <a:tc>
                  <a:txBody>
                    <a:bodyPr/>
                    <a:lstStyle/>
                    <a:p>
                      <a:pPr algn="l" fontAlgn="b"/>
                      <a:r>
                        <a:rPr lang="zh-CN" altLang="en-US" sz="1250" u="none" strike="noStrike">
                          <a:effectLst/>
                        </a:rPr>
                        <a:t>喀麦隆</a:t>
                      </a:r>
                      <a:endParaRPr lang="zh-CN" altLang="en-US" sz="1250" b="0" i="0" u="none" strike="noStrike">
                        <a:solidFill>
                          <a:schemeClr val="tx1"/>
                        </a:solidFill>
                        <a:effectLst/>
                        <a:latin typeface="+mn-lt"/>
                      </a:endParaRPr>
                    </a:p>
                  </a:txBody>
                  <a:tcPr marL="9525" marR="9525" marT="9525" marB="0" anchor="b"/>
                </a:tc>
                <a:tc>
                  <a:txBody>
                    <a:bodyPr/>
                    <a:lstStyle/>
                    <a:p>
                      <a:pPr algn="l" fontAlgn="ctr"/>
                      <a:r>
                        <a:rPr lang="en-US" altLang="zh-CN" sz="1250" u="none" strike="noStrike" dirty="0" smtClean="0">
                          <a:effectLst/>
                        </a:rPr>
                        <a:t>1967</a:t>
                      </a:r>
                      <a:endParaRPr lang="zh-CN" altLang="en-US" sz="1250" b="0" i="0" u="none" strike="noStrike" dirty="0">
                        <a:solidFill>
                          <a:schemeClr val="tx1"/>
                        </a:solidFill>
                        <a:effectLst/>
                        <a:latin typeface="+mn-lt"/>
                      </a:endParaRPr>
                    </a:p>
                  </a:txBody>
                  <a:tcPr marL="9525" marR="9525" marT="9525" marB="0" anchor="ctr"/>
                </a:tc>
              </a:tr>
              <a:tr h="156068">
                <a:tc>
                  <a:txBody>
                    <a:bodyPr/>
                    <a:lstStyle/>
                    <a:p>
                      <a:pPr algn="l" fontAlgn="b"/>
                      <a:r>
                        <a:rPr lang="zh-CN" altLang="en-US" sz="1250" u="none" strike="noStrike">
                          <a:effectLst/>
                        </a:rPr>
                        <a:t>加拿大</a:t>
                      </a:r>
                      <a:endParaRPr lang="zh-CN" altLang="en-US" sz="1250" b="0" i="0" u="none" strike="noStrike">
                        <a:solidFill>
                          <a:schemeClr val="tx1"/>
                        </a:solidFill>
                        <a:effectLst/>
                        <a:latin typeface="+mn-lt"/>
                      </a:endParaRPr>
                    </a:p>
                  </a:txBody>
                  <a:tcPr marL="9525" marR="9525" marT="9525" marB="0" anchor="b"/>
                </a:tc>
                <a:tc>
                  <a:txBody>
                    <a:bodyPr/>
                    <a:lstStyle/>
                    <a:p>
                      <a:pPr algn="l" fontAlgn="ctr"/>
                      <a:r>
                        <a:rPr lang="en-US" altLang="zh-CN" sz="1250" u="none" strike="noStrike" dirty="0" smtClean="0">
                          <a:effectLst/>
                        </a:rPr>
                        <a:t>2013</a:t>
                      </a:r>
                      <a:endParaRPr lang="zh-CN" altLang="en-US" sz="1250" b="0" i="0" u="none" strike="noStrike" dirty="0">
                        <a:solidFill>
                          <a:schemeClr val="tx1"/>
                        </a:solidFill>
                        <a:effectLst/>
                        <a:latin typeface="+mn-lt"/>
                      </a:endParaRPr>
                    </a:p>
                  </a:txBody>
                  <a:tcPr marL="9525" marR="9525" marT="9525" marB="0" anchor="ctr"/>
                </a:tc>
              </a:tr>
              <a:tr h="156068">
                <a:tc>
                  <a:txBody>
                    <a:bodyPr/>
                    <a:lstStyle/>
                    <a:p>
                      <a:pPr algn="l" fontAlgn="b"/>
                      <a:r>
                        <a:rPr lang="zh-CN" altLang="en-US" sz="1250" u="none" strike="noStrike">
                          <a:effectLst/>
                        </a:rPr>
                        <a:t>非洲共和国</a:t>
                      </a:r>
                      <a:endParaRPr lang="zh-CN" altLang="en-US" sz="1250" b="0" i="0" u="none" strike="noStrike">
                        <a:solidFill>
                          <a:schemeClr val="tx1"/>
                        </a:solidFill>
                        <a:effectLst/>
                        <a:latin typeface="+mn-lt"/>
                      </a:endParaRPr>
                    </a:p>
                  </a:txBody>
                  <a:tcPr marL="9525" marR="9525" marT="9525" marB="0" anchor="b"/>
                </a:tc>
                <a:tc>
                  <a:txBody>
                    <a:bodyPr/>
                    <a:lstStyle/>
                    <a:p>
                      <a:pPr algn="l" fontAlgn="ctr"/>
                      <a:r>
                        <a:rPr lang="en-US" altLang="zh-CN" sz="1250" u="none" strike="noStrike" dirty="0" smtClean="0">
                          <a:effectLst/>
                        </a:rPr>
                        <a:t>1966</a:t>
                      </a:r>
                      <a:endParaRPr lang="zh-CN" altLang="en-US" sz="1250" b="0" i="0" u="none" strike="noStrike" dirty="0">
                        <a:solidFill>
                          <a:schemeClr val="tx1"/>
                        </a:solidFill>
                        <a:effectLst/>
                        <a:latin typeface="+mn-lt"/>
                      </a:endParaRPr>
                    </a:p>
                  </a:txBody>
                  <a:tcPr marL="9525" marR="9525" marT="9525" marB="0" anchor="ctr"/>
                </a:tc>
              </a:tr>
              <a:tr h="156068">
                <a:tc>
                  <a:txBody>
                    <a:bodyPr/>
                    <a:lstStyle/>
                    <a:p>
                      <a:pPr algn="l" fontAlgn="b"/>
                      <a:r>
                        <a:rPr lang="zh-CN" altLang="en-US" sz="1250" u="none" strike="noStrike" dirty="0">
                          <a:effectLst/>
                        </a:rPr>
                        <a:t>乍得</a:t>
                      </a:r>
                      <a:endParaRPr lang="zh-CN" altLang="en-US" sz="1250" b="0" i="0" u="none" strike="noStrike" dirty="0">
                        <a:solidFill>
                          <a:schemeClr val="tx1"/>
                        </a:solidFill>
                        <a:effectLst/>
                        <a:latin typeface="+mn-lt"/>
                      </a:endParaRPr>
                    </a:p>
                  </a:txBody>
                  <a:tcPr marL="9525" marR="9525" marT="9525" marB="0" anchor="b"/>
                </a:tc>
                <a:tc>
                  <a:txBody>
                    <a:bodyPr/>
                    <a:lstStyle/>
                    <a:p>
                      <a:pPr algn="l" fontAlgn="ctr"/>
                      <a:r>
                        <a:rPr lang="en-US" altLang="zh-CN" sz="1250" u="none" strike="noStrike" dirty="0" smtClean="0">
                          <a:effectLst/>
                        </a:rPr>
                        <a:t>1966</a:t>
                      </a:r>
                      <a:endParaRPr lang="zh-CN" altLang="en-US" sz="1250" b="0" i="0" u="none" strike="noStrike" dirty="0">
                        <a:solidFill>
                          <a:schemeClr val="tx1"/>
                        </a:solidFill>
                        <a:effectLst/>
                        <a:latin typeface="+mn-lt"/>
                      </a:endParaRPr>
                    </a:p>
                  </a:txBody>
                  <a:tcPr marL="9525" marR="9525" marT="9525" marB="0" anchor="ctr"/>
                </a:tc>
              </a:tr>
              <a:tr h="156068">
                <a:tc>
                  <a:txBody>
                    <a:bodyPr/>
                    <a:lstStyle/>
                    <a:p>
                      <a:pPr algn="l" fontAlgn="b"/>
                      <a:r>
                        <a:rPr lang="zh-CN" altLang="en-US" sz="1250" u="none" strike="noStrike" dirty="0">
                          <a:effectLst/>
                        </a:rPr>
                        <a:t>智利</a:t>
                      </a:r>
                      <a:endParaRPr lang="zh-CN" altLang="en-US" sz="1250" b="0" i="0" u="none" strike="noStrike" dirty="0">
                        <a:solidFill>
                          <a:srgbClr val="000000"/>
                        </a:solidFill>
                        <a:effectLst/>
                        <a:latin typeface="宋体" panose="02010600030101010101" pitchFamily="2" charset="-122"/>
                      </a:endParaRPr>
                    </a:p>
                  </a:txBody>
                  <a:tcPr marL="7899" marR="7899" marT="7899" marB="0" anchor="b"/>
                </a:tc>
                <a:tc>
                  <a:txBody>
                    <a:bodyPr/>
                    <a:lstStyle/>
                    <a:p>
                      <a:pPr algn="l" fontAlgn="ctr"/>
                      <a:r>
                        <a:rPr lang="en-US" altLang="zh-CN" sz="1250" u="none" strike="noStrike" dirty="0" smtClean="0">
                          <a:effectLst/>
                        </a:rPr>
                        <a:t>1991</a:t>
                      </a:r>
                      <a:endParaRPr lang="zh-CN" altLang="en-US" sz="1250" b="0" i="0" u="none" strike="noStrike" dirty="0">
                        <a:solidFill>
                          <a:srgbClr val="676767"/>
                        </a:solidFill>
                        <a:effectLst/>
                        <a:latin typeface="Verdana" panose="020B0604030504040204"/>
                      </a:endParaRPr>
                    </a:p>
                  </a:txBody>
                  <a:tcPr marL="7899" marR="7899" marT="7899" marB="0" anchor="ctr"/>
                </a:tc>
              </a:tr>
            </a:tbl>
          </a:graphicData>
        </a:graphic>
      </p:graphicFrame>
      <p:graphicFrame>
        <p:nvGraphicFramePr>
          <p:cNvPr id="7" name="表格 6"/>
          <p:cNvGraphicFramePr>
            <a:graphicFrameLocks noGrp="1"/>
          </p:cNvGraphicFramePr>
          <p:nvPr/>
        </p:nvGraphicFramePr>
        <p:xfrm>
          <a:off x="3275856" y="692696"/>
          <a:ext cx="1944216" cy="5954205"/>
        </p:xfrm>
        <a:graphic>
          <a:graphicData uri="http://schemas.openxmlformats.org/drawingml/2006/table">
            <a:tbl>
              <a:tblPr>
                <a:tableStyleId>{3B4B98B0-60AC-42C2-AFA5-B58CD77FA1E5}</a:tableStyleId>
              </a:tblPr>
              <a:tblGrid>
                <a:gridCol w="1224136"/>
                <a:gridCol w="720080"/>
              </a:tblGrid>
              <a:tr h="168460">
                <a:tc>
                  <a:txBody>
                    <a:bodyPr/>
                    <a:lstStyle/>
                    <a:p>
                      <a:pPr marL="0" algn="l" defTabSz="914400" rtl="0" eaLnBrk="1" fontAlgn="ctr" latinLnBrk="0" hangingPunct="1"/>
                      <a:r>
                        <a:rPr lang="zh-CN" altLang="en-US" sz="1250" u="none" strike="noStrike" kern="1200" dirty="0">
                          <a:solidFill>
                            <a:srgbClr val="0070C0"/>
                          </a:solidFill>
                          <a:effectLst/>
                        </a:rPr>
                        <a:t>国 家</a:t>
                      </a:r>
                      <a:endParaRPr lang="zh-CN" altLang="en-US" sz="1250" b="0" i="0" u="none" strike="noStrike" kern="1200" dirty="0">
                        <a:solidFill>
                          <a:srgbClr val="0070C0"/>
                        </a:solidFill>
                        <a:effectLst/>
                        <a:latin typeface="+mn-lt"/>
                        <a:ea typeface="+mn-ea"/>
                        <a:cs typeface="+mn-cs"/>
                      </a:endParaRPr>
                    </a:p>
                  </a:txBody>
                  <a:tcPr marL="5067" marR="5067" marT="5067" marB="5067" anchor="ctr"/>
                </a:tc>
                <a:tc>
                  <a:txBody>
                    <a:bodyPr/>
                    <a:lstStyle/>
                    <a:p>
                      <a:pPr marL="0" algn="l" defTabSz="914400" rtl="0" eaLnBrk="1" fontAlgn="ctr" latinLnBrk="0" hangingPunct="1"/>
                      <a:r>
                        <a:rPr lang="zh-CN" altLang="en-US" sz="1250" u="none" strike="noStrike" kern="1200" dirty="0" smtClean="0">
                          <a:solidFill>
                            <a:srgbClr val="0070C0"/>
                          </a:solidFill>
                          <a:effectLst/>
                        </a:rPr>
                        <a:t>生效时间</a:t>
                      </a:r>
                      <a:endParaRPr lang="zh-CN" altLang="en-US" sz="1250" b="0" i="0" u="none" strike="noStrike" kern="1200" dirty="0">
                        <a:solidFill>
                          <a:srgbClr val="0070C0"/>
                        </a:solidFill>
                        <a:effectLst/>
                        <a:latin typeface="+mn-lt"/>
                        <a:ea typeface="+mn-ea"/>
                        <a:cs typeface="+mn-cs"/>
                      </a:endParaRPr>
                    </a:p>
                  </a:txBody>
                  <a:tcPr marL="5067" marR="5067" marT="5067" marB="5067" anchor="ctr"/>
                </a:tc>
              </a:tr>
              <a:tr h="150076">
                <a:tc>
                  <a:txBody>
                    <a:bodyPr/>
                    <a:lstStyle/>
                    <a:p>
                      <a:pPr marL="0" algn="l" defTabSz="914400" rtl="0" eaLnBrk="1" fontAlgn="ctr" latinLnBrk="0" hangingPunct="1"/>
                      <a:r>
                        <a:rPr lang="zh-CN" altLang="en-US" sz="1250" u="none" strike="noStrike" kern="1200" dirty="0">
                          <a:effectLst/>
                        </a:rPr>
                        <a:t>中国</a:t>
                      </a:r>
                      <a:endParaRPr lang="zh-CN" altLang="en-US" sz="1250" b="0" i="0" u="none" strike="noStrike" kern="1200" dirty="0">
                        <a:solidFill>
                          <a:schemeClr val="tx1"/>
                        </a:solidFill>
                        <a:effectLst/>
                        <a:latin typeface="+mn-lt"/>
                        <a:ea typeface="+mn-ea"/>
                        <a:cs typeface="+mn-cs"/>
                      </a:endParaRPr>
                    </a:p>
                  </a:txBody>
                  <a:tcPr marL="7899" marR="7899" marT="7899" marB="0" anchor="b"/>
                </a:tc>
                <a:tc>
                  <a:txBody>
                    <a:bodyPr/>
                    <a:lstStyle/>
                    <a:p>
                      <a:pPr marL="0" algn="l" defTabSz="914400" rtl="0" eaLnBrk="1" fontAlgn="ctr" latinLnBrk="0" hangingPunct="1"/>
                      <a:r>
                        <a:rPr lang="en-US" altLang="zh-CN" sz="1250" u="none" strike="noStrike" kern="1200" dirty="0" smtClean="0">
                          <a:effectLst/>
                        </a:rPr>
                        <a:t>1993</a:t>
                      </a:r>
                      <a:endParaRPr lang="zh-CN" altLang="en-US" sz="1250" b="0" i="0" u="none" strike="noStrike" kern="1200" dirty="0">
                        <a:solidFill>
                          <a:schemeClr val="tx1"/>
                        </a:solidFill>
                        <a:effectLst/>
                        <a:latin typeface="+mn-lt"/>
                        <a:ea typeface="+mn-ea"/>
                        <a:cs typeface="+mn-cs"/>
                      </a:endParaRPr>
                    </a:p>
                  </a:txBody>
                  <a:tcPr marL="7899" marR="7899" marT="7899" marB="0" anchor="ctr"/>
                </a:tc>
              </a:tr>
              <a:tr h="150076">
                <a:tc>
                  <a:txBody>
                    <a:bodyPr/>
                    <a:lstStyle/>
                    <a:p>
                      <a:pPr marL="0" algn="l" defTabSz="914400" rtl="0" eaLnBrk="1" fontAlgn="ctr" latinLnBrk="0" hangingPunct="1"/>
                      <a:r>
                        <a:rPr lang="zh-CN" altLang="en-US" sz="1250" u="none" strike="noStrike" kern="1200">
                          <a:effectLst/>
                        </a:rPr>
                        <a:t>哥伦比亚</a:t>
                      </a:r>
                      <a:endParaRPr lang="zh-CN" altLang="en-US" sz="1250" b="0" i="0" u="none" strike="noStrike" kern="1200">
                        <a:solidFill>
                          <a:schemeClr val="tx1"/>
                        </a:solidFill>
                        <a:effectLst/>
                        <a:latin typeface="+mn-lt"/>
                        <a:ea typeface="+mn-ea"/>
                        <a:cs typeface="+mn-cs"/>
                      </a:endParaRPr>
                    </a:p>
                  </a:txBody>
                  <a:tcPr marL="7899" marR="7899" marT="7899" marB="0" anchor="b"/>
                </a:tc>
                <a:tc>
                  <a:txBody>
                    <a:bodyPr/>
                    <a:lstStyle/>
                    <a:p>
                      <a:pPr marL="0" algn="l" defTabSz="914400" rtl="0" eaLnBrk="1" fontAlgn="ctr" latinLnBrk="0" hangingPunct="1"/>
                      <a:r>
                        <a:rPr lang="en-US" altLang="zh-CN" sz="1250" u="none" strike="noStrike" kern="1200" dirty="0" smtClean="0">
                          <a:effectLst/>
                        </a:rPr>
                        <a:t>1997</a:t>
                      </a:r>
                      <a:endParaRPr lang="zh-CN" altLang="en-US" sz="1250" b="0" i="0" u="none" strike="noStrike" kern="1200" dirty="0">
                        <a:solidFill>
                          <a:schemeClr val="tx1"/>
                        </a:solidFill>
                        <a:effectLst/>
                        <a:latin typeface="+mn-lt"/>
                        <a:ea typeface="+mn-ea"/>
                        <a:cs typeface="+mn-cs"/>
                      </a:endParaRPr>
                    </a:p>
                  </a:txBody>
                  <a:tcPr marL="7899" marR="7899" marT="7899" marB="0" anchor="ctr"/>
                </a:tc>
              </a:tr>
              <a:tr h="150076">
                <a:tc>
                  <a:txBody>
                    <a:bodyPr/>
                    <a:lstStyle/>
                    <a:p>
                      <a:pPr marL="0" algn="l" defTabSz="914400" rtl="0" eaLnBrk="1" fontAlgn="ctr" latinLnBrk="0" hangingPunct="1"/>
                      <a:r>
                        <a:rPr lang="zh-CN" altLang="en-US" sz="1250" u="none" strike="noStrike" kern="1200">
                          <a:effectLst/>
                        </a:rPr>
                        <a:t>科摩罗</a:t>
                      </a:r>
                      <a:endParaRPr lang="zh-CN" altLang="en-US" sz="1250" b="0" i="0" u="none" strike="noStrike" kern="1200">
                        <a:solidFill>
                          <a:schemeClr val="tx1"/>
                        </a:solidFill>
                        <a:effectLst/>
                        <a:latin typeface="+mn-lt"/>
                        <a:ea typeface="+mn-ea"/>
                        <a:cs typeface="+mn-cs"/>
                      </a:endParaRPr>
                    </a:p>
                  </a:txBody>
                  <a:tcPr marL="7899" marR="7899" marT="7899" marB="0" anchor="b"/>
                </a:tc>
                <a:tc>
                  <a:txBody>
                    <a:bodyPr/>
                    <a:lstStyle/>
                    <a:p>
                      <a:pPr marL="0" algn="l" defTabSz="914400" rtl="0" eaLnBrk="1" fontAlgn="ctr" latinLnBrk="0" hangingPunct="1"/>
                      <a:r>
                        <a:rPr lang="en-US" altLang="zh-CN" sz="1250" u="none" strike="noStrike" kern="1200" dirty="0" smtClean="0">
                          <a:effectLst/>
                        </a:rPr>
                        <a:t>1978</a:t>
                      </a:r>
                      <a:endParaRPr lang="zh-CN" altLang="en-US" sz="1250" b="0" i="0" u="none" strike="noStrike" kern="1200" dirty="0">
                        <a:solidFill>
                          <a:schemeClr val="tx1"/>
                        </a:solidFill>
                        <a:effectLst/>
                        <a:latin typeface="+mn-lt"/>
                        <a:ea typeface="+mn-ea"/>
                        <a:cs typeface="+mn-cs"/>
                      </a:endParaRPr>
                    </a:p>
                  </a:txBody>
                  <a:tcPr marL="7899" marR="7899" marT="7899" marB="0" anchor="ctr"/>
                </a:tc>
              </a:tr>
              <a:tr h="150076">
                <a:tc>
                  <a:txBody>
                    <a:bodyPr/>
                    <a:lstStyle/>
                    <a:p>
                      <a:pPr marL="0" algn="l" defTabSz="914400" rtl="0" eaLnBrk="1" fontAlgn="ctr" latinLnBrk="0" hangingPunct="1"/>
                      <a:r>
                        <a:rPr lang="zh-CN" altLang="en-US" sz="1250" u="none" strike="noStrike" kern="1200" dirty="0">
                          <a:effectLst/>
                        </a:rPr>
                        <a:t>刚果民主共和国</a:t>
                      </a:r>
                      <a:endParaRPr lang="zh-CN" altLang="en-US" sz="1250" b="0" i="0" u="none" strike="noStrike" kern="1200" dirty="0">
                        <a:solidFill>
                          <a:schemeClr val="tx1"/>
                        </a:solidFill>
                        <a:effectLst/>
                        <a:latin typeface="+mn-lt"/>
                        <a:ea typeface="+mn-ea"/>
                        <a:cs typeface="+mn-cs"/>
                      </a:endParaRPr>
                    </a:p>
                  </a:txBody>
                  <a:tcPr marL="7899" marR="7899" marT="7899" marB="0" anchor="b"/>
                </a:tc>
                <a:tc>
                  <a:txBody>
                    <a:bodyPr/>
                    <a:lstStyle/>
                    <a:p>
                      <a:pPr marL="0" algn="l" defTabSz="914400" rtl="0" eaLnBrk="1" fontAlgn="ctr" latinLnBrk="0" hangingPunct="1"/>
                      <a:r>
                        <a:rPr lang="en-US" altLang="zh-CN" sz="1250" u="none" strike="noStrike" kern="1200" dirty="0" smtClean="0">
                          <a:effectLst/>
                        </a:rPr>
                        <a:t>1970</a:t>
                      </a:r>
                      <a:endParaRPr lang="zh-CN" altLang="en-US" sz="1250" b="0" i="0" u="none" strike="noStrike" kern="1200" dirty="0">
                        <a:solidFill>
                          <a:schemeClr val="tx1"/>
                        </a:solidFill>
                        <a:effectLst/>
                        <a:latin typeface="+mn-lt"/>
                        <a:ea typeface="+mn-ea"/>
                        <a:cs typeface="+mn-cs"/>
                      </a:endParaRPr>
                    </a:p>
                  </a:txBody>
                  <a:tcPr marL="7899" marR="7899" marT="7899" marB="0" anchor="ctr"/>
                </a:tc>
              </a:tr>
              <a:tr h="150076">
                <a:tc>
                  <a:txBody>
                    <a:bodyPr/>
                    <a:lstStyle/>
                    <a:p>
                      <a:pPr marL="0" algn="l" defTabSz="914400" rtl="0" eaLnBrk="1" fontAlgn="ctr" latinLnBrk="0" hangingPunct="1"/>
                      <a:r>
                        <a:rPr lang="zh-CN" altLang="en-US" sz="1250" u="none" strike="noStrike" kern="1200">
                          <a:effectLst/>
                        </a:rPr>
                        <a:t>刚果共和国</a:t>
                      </a:r>
                      <a:endParaRPr lang="zh-CN" altLang="en-US" sz="1250" b="0" i="0" u="none" strike="noStrike" kern="1200">
                        <a:solidFill>
                          <a:schemeClr val="tx1"/>
                        </a:solidFill>
                        <a:effectLst/>
                        <a:latin typeface="+mn-lt"/>
                        <a:ea typeface="+mn-ea"/>
                        <a:cs typeface="+mn-cs"/>
                      </a:endParaRPr>
                    </a:p>
                  </a:txBody>
                  <a:tcPr marL="7899" marR="7899" marT="7899" marB="0" anchor="b"/>
                </a:tc>
                <a:tc>
                  <a:txBody>
                    <a:bodyPr/>
                    <a:lstStyle/>
                    <a:p>
                      <a:pPr marL="0" algn="l" defTabSz="914400" rtl="0" eaLnBrk="1" fontAlgn="ctr" latinLnBrk="0" hangingPunct="1"/>
                      <a:r>
                        <a:rPr lang="en-US" altLang="zh-CN" sz="1250" u="none" strike="noStrike" kern="1200" dirty="0" smtClean="0">
                          <a:effectLst/>
                        </a:rPr>
                        <a:t>1966</a:t>
                      </a:r>
                      <a:endParaRPr lang="zh-CN" altLang="en-US" sz="1250" b="0" i="0" u="none" strike="noStrike" kern="1200" dirty="0">
                        <a:solidFill>
                          <a:schemeClr val="tx1"/>
                        </a:solidFill>
                        <a:effectLst/>
                        <a:latin typeface="+mn-lt"/>
                        <a:ea typeface="+mn-ea"/>
                        <a:cs typeface="+mn-cs"/>
                      </a:endParaRPr>
                    </a:p>
                  </a:txBody>
                  <a:tcPr marL="7899" marR="7899" marT="7899" marB="0" anchor="ctr"/>
                </a:tc>
              </a:tr>
              <a:tr h="150076">
                <a:tc>
                  <a:txBody>
                    <a:bodyPr/>
                    <a:lstStyle/>
                    <a:p>
                      <a:pPr marL="0" algn="l" defTabSz="914400" rtl="0" eaLnBrk="1" fontAlgn="ctr" latinLnBrk="0" hangingPunct="1"/>
                      <a:r>
                        <a:rPr lang="zh-CN" altLang="en-US" sz="1250" u="none" strike="noStrike" kern="1200">
                          <a:effectLst/>
                        </a:rPr>
                        <a:t>哥斯达黎加</a:t>
                      </a:r>
                      <a:endParaRPr lang="zh-CN" altLang="en-US" sz="1250" b="0" i="0" u="none" strike="noStrike" kern="1200">
                        <a:solidFill>
                          <a:schemeClr val="tx1"/>
                        </a:solidFill>
                        <a:effectLst/>
                        <a:latin typeface="+mn-lt"/>
                        <a:ea typeface="+mn-ea"/>
                        <a:cs typeface="+mn-cs"/>
                      </a:endParaRPr>
                    </a:p>
                  </a:txBody>
                  <a:tcPr marL="7899" marR="7899" marT="7899" marB="0" anchor="b"/>
                </a:tc>
                <a:tc>
                  <a:txBody>
                    <a:bodyPr/>
                    <a:lstStyle/>
                    <a:p>
                      <a:pPr marL="0" algn="l" defTabSz="914400" rtl="0" eaLnBrk="1" fontAlgn="ctr" latinLnBrk="0" hangingPunct="1"/>
                      <a:r>
                        <a:rPr lang="en-US" altLang="zh-CN" sz="1250" u="none" strike="noStrike" kern="1200" dirty="0" smtClean="0">
                          <a:effectLst/>
                        </a:rPr>
                        <a:t>1993</a:t>
                      </a:r>
                      <a:endParaRPr lang="zh-CN" altLang="en-US" sz="1250" b="0" i="0" u="none" strike="noStrike" kern="1200" dirty="0">
                        <a:solidFill>
                          <a:schemeClr val="tx1"/>
                        </a:solidFill>
                        <a:effectLst/>
                        <a:latin typeface="+mn-lt"/>
                        <a:ea typeface="+mn-ea"/>
                        <a:cs typeface="+mn-cs"/>
                      </a:endParaRPr>
                    </a:p>
                  </a:txBody>
                  <a:tcPr marL="7899" marR="7899" marT="7899" marB="0" anchor="ctr"/>
                </a:tc>
              </a:tr>
              <a:tr h="157974">
                <a:tc>
                  <a:txBody>
                    <a:bodyPr/>
                    <a:lstStyle/>
                    <a:p>
                      <a:pPr marL="0" algn="l" defTabSz="914400" rtl="0" eaLnBrk="1" fontAlgn="ctr" latinLnBrk="0" hangingPunct="1"/>
                      <a:r>
                        <a:rPr lang="zh-CN" altLang="en-US" sz="1250" u="none" strike="noStrike" kern="1200">
                          <a:effectLst/>
                        </a:rPr>
                        <a:t>克罗地亚</a:t>
                      </a:r>
                      <a:endParaRPr lang="zh-CN" altLang="en-US" sz="1250" b="0" i="0" u="none" strike="noStrike" kern="1200">
                        <a:solidFill>
                          <a:schemeClr val="tx1"/>
                        </a:solidFill>
                        <a:effectLst/>
                        <a:latin typeface="+mn-lt"/>
                        <a:ea typeface="+mn-ea"/>
                        <a:cs typeface="+mn-cs"/>
                      </a:endParaRPr>
                    </a:p>
                  </a:txBody>
                  <a:tcPr marL="7899" marR="7899" marT="7899" marB="0" anchor="b"/>
                </a:tc>
                <a:tc>
                  <a:txBody>
                    <a:bodyPr/>
                    <a:lstStyle/>
                    <a:p>
                      <a:pPr marL="0" algn="l" defTabSz="914400" rtl="0" eaLnBrk="1" fontAlgn="ctr" latinLnBrk="0" hangingPunct="1"/>
                      <a:r>
                        <a:rPr lang="en-US" altLang="zh-CN" sz="1250" u="none" strike="noStrike" kern="1200" dirty="0" smtClean="0">
                          <a:effectLst/>
                        </a:rPr>
                        <a:t>1998</a:t>
                      </a:r>
                      <a:endParaRPr lang="zh-CN" altLang="en-US" sz="1250" b="0" i="0" u="none" strike="noStrike" kern="1200" dirty="0">
                        <a:solidFill>
                          <a:schemeClr val="tx1"/>
                        </a:solidFill>
                        <a:effectLst/>
                        <a:latin typeface="+mn-lt"/>
                        <a:ea typeface="+mn-ea"/>
                        <a:cs typeface="+mn-cs"/>
                      </a:endParaRPr>
                    </a:p>
                  </a:txBody>
                  <a:tcPr marL="7899" marR="7899" marT="7899" marB="0" anchor="ctr"/>
                </a:tc>
              </a:tr>
              <a:tr h="150076">
                <a:tc>
                  <a:txBody>
                    <a:bodyPr/>
                    <a:lstStyle/>
                    <a:p>
                      <a:pPr marL="0" algn="l" defTabSz="914400" rtl="0" eaLnBrk="1" fontAlgn="ctr" latinLnBrk="0" hangingPunct="1"/>
                      <a:r>
                        <a:rPr lang="zh-CN" altLang="en-US" sz="1250" u="none" strike="noStrike" kern="1200">
                          <a:effectLst/>
                        </a:rPr>
                        <a:t>塞浦路斯</a:t>
                      </a:r>
                      <a:endParaRPr lang="zh-CN" altLang="en-US" sz="1250" b="0" i="0" u="none" strike="noStrike" kern="1200">
                        <a:solidFill>
                          <a:schemeClr val="tx1"/>
                        </a:solidFill>
                        <a:effectLst/>
                        <a:latin typeface="+mn-lt"/>
                        <a:ea typeface="+mn-ea"/>
                        <a:cs typeface="+mn-cs"/>
                      </a:endParaRPr>
                    </a:p>
                  </a:txBody>
                  <a:tcPr marL="7899" marR="7899" marT="7899" marB="0" anchor="b"/>
                </a:tc>
                <a:tc>
                  <a:txBody>
                    <a:bodyPr/>
                    <a:lstStyle/>
                    <a:p>
                      <a:pPr marL="0" algn="l" defTabSz="914400" rtl="0" eaLnBrk="1" fontAlgn="ctr" latinLnBrk="0" hangingPunct="1"/>
                      <a:r>
                        <a:rPr lang="en-US" altLang="zh-CN" sz="1250" u="none" strike="noStrike" kern="1200" dirty="0" smtClean="0">
                          <a:effectLst/>
                        </a:rPr>
                        <a:t>1966</a:t>
                      </a:r>
                      <a:endParaRPr lang="zh-CN" altLang="en-US" sz="1250" b="0" i="0" u="none" strike="noStrike" kern="1200" dirty="0">
                        <a:solidFill>
                          <a:schemeClr val="tx1"/>
                        </a:solidFill>
                        <a:effectLst/>
                        <a:latin typeface="+mn-lt"/>
                        <a:ea typeface="+mn-ea"/>
                        <a:cs typeface="+mn-cs"/>
                      </a:endParaRPr>
                    </a:p>
                  </a:txBody>
                  <a:tcPr marL="7899" marR="7899" marT="7899" marB="0" anchor="ctr"/>
                </a:tc>
              </a:tr>
              <a:tr h="150076">
                <a:tc>
                  <a:txBody>
                    <a:bodyPr/>
                    <a:lstStyle/>
                    <a:p>
                      <a:pPr marL="0" algn="l" defTabSz="914400" rtl="0" eaLnBrk="1" fontAlgn="ctr" latinLnBrk="0" hangingPunct="1"/>
                      <a:r>
                        <a:rPr lang="zh-CN" altLang="en-US" sz="1250" u="none" strike="noStrike" kern="1200" dirty="0" smtClean="0">
                          <a:effectLst/>
                        </a:rPr>
                        <a:t>捷克</a:t>
                      </a:r>
                      <a:endParaRPr lang="zh-CN" altLang="en-US" sz="1250" b="0" i="0" u="none" strike="noStrike" kern="1200" dirty="0">
                        <a:solidFill>
                          <a:schemeClr val="tx1"/>
                        </a:solidFill>
                        <a:effectLst/>
                        <a:latin typeface="+mn-lt"/>
                        <a:ea typeface="+mn-ea"/>
                        <a:cs typeface="+mn-cs"/>
                      </a:endParaRPr>
                    </a:p>
                  </a:txBody>
                  <a:tcPr marL="7899" marR="7899" marT="7899" marB="0" anchor="b"/>
                </a:tc>
                <a:tc>
                  <a:txBody>
                    <a:bodyPr/>
                    <a:lstStyle/>
                    <a:p>
                      <a:pPr marL="0" algn="l" defTabSz="914400" rtl="0" eaLnBrk="1" fontAlgn="ctr" latinLnBrk="0" hangingPunct="1"/>
                      <a:r>
                        <a:rPr lang="en-US" altLang="zh-CN" sz="1250" u="none" strike="noStrike" kern="1200" dirty="0" smtClean="0">
                          <a:effectLst/>
                        </a:rPr>
                        <a:t>1993</a:t>
                      </a:r>
                      <a:endParaRPr lang="zh-CN" altLang="en-US" sz="1250" b="0" i="0" u="none" strike="noStrike" kern="1200" dirty="0">
                        <a:solidFill>
                          <a:schemeClr val="tx1"/>
                        </a:solidFill>
                        <a:effectLst/>
                        <a:latin typeface="+mn-lt"/>
                        <a:ea typeface="+mn-ea"/>
                        <a:cs typeface="+mn-cs"/>
                      </a:endParaRPr>
                    </a:p>
                  </a:txBody>
                  <a:tcPr marL="7899" marR="7899" marT="7899" marB="0" anchor="ctr"/>
                </a:tc>
              </a:tr>
              <a:tr h="150076">
                <a:tc>
                  <a:txBody>
                    <a:bodyPr/>
                    <a:lstStyle/>
                    <a:p>
                      <a:pPr marL="0" algn="l" defTabSz="914400" rtl="0" eaLnBrk="1" fontAlgn="ctr" latinLnBrk="0" hangingPunct="1"/>
                      <a:r>
                        <a:rPr lang="zh-CN" altLang="en-US" sz="1250" u="none" strike="noStrike" kern="1200">
                          <a:effectLst/>
                        </a:rPr>
                        <a:t>科特迪瓦</a:t>
                      </a:r>
                      <a:endParaRPr lang="zh-CN" altLang="en-US" sz="1250" b="0" i="0" u="none" strike="noStrike" kern="1200">
                        <a:solidFill>
                          <a:schemeClr val="tx1"/>
                        </a:solidFill>
                        <a:effectLst/>
                        <a:latin typeface="+mn-lt"/>
                        <a:ea typeface="+mn-ea"/>
                        <a:cs typeface="+mn-cs"/>
                      </a:endParaRPr>
                    </a:p>
                  </a:txBody>
                  <a:tcPr marL="7899" marR="7899" marT="7899" marB="0" anchor="b"/>
                </a:tc>
                <a:tc>
                  <a:txBody>
                    <a:bodyPr/>
                    <a:lstStyle/>
                    <a:p>
                      <a:pPr marL="0" algn="l" defTabSz="914400" rtl="0" eaLnBrk="1" fontAlgn="ctr" latinLnBrk="0" hangingPunct="1"/>
                      <a:r>
                        <a:rPr lang="en-US" altLang="zh-CN" sz="1250" u="none" strike="noStrike" kern="1200" dirty="0" smtClean="0">
                          <a:effectLst/>
                        </a:rPr>
                        <a:t>1966</a:t>
                      </a:r>
                      <a:endParaRPr lang="zh-CN" altLang="en-US" sz="1250" b="0" i="0" u="none" strike="noStrike" kern="1200" dirty="0">
                        <a:solidFill>
                          <a:schemeClr val="tx1"/>
                        </a:solidFill>
                        <a:effectLst/>
                        <a:latin typeface="+mn-lt"/>
                        <a:ea typeface="+mn-ea"/>
                        <a:cs typeface="+mn-cs"/>
                      </a:endParaRPr>
                    </a:p>
                  </a:txBody>
                  <a:tcPr marL="7899" marR="7899" marT="7899" marB="0" anchor="ctr"/>
                </a:tc>
              </a:tr>
              <a:tr h="150076">
                <a:tc>
                  <a:txBody>
                    <a:bodyPr/>
                    <a:lstStyle/>
                    <a:p>
                      <a:pPr marL="0" algn="l" defTabSz="914400" rtl="0" eaLnBrk="1" fontAlgn="ctr" latinLnBrk="0" hangingPunct="1"/>
                      <a:r>
                        <a:rPr lang="zh-CN" altLang="en-US" sz="1250" u="none" strike="noStrike" kern="1200">
                          <a:effectLst/>
                        </a:rPr>
                        <a:t>丹麦</a:t>
                      </a:r>
                      <a:endParaRPr lang="zh-CN" altLang="en-US" sz="1250" b="0" i="0" u="none" strike="noStrike" kern="1200">
                        <a:solidFill>
                          <a:schemeClr val="tx1"/>
                        </a:solidFill>
                        <a:effectLst/>
                        <a:latin typeface="+mn-lt"/>
                        <a:ea typeface="+mn-ea"/>
                        <a:cs typeface="+mn-cs"/>
                      </a:endParaRPr>
                    </a:p>
                  </a:txBody>
                  <a:tcPr marL="7899" marR="7899" marT="7899" marB="0" anchor="b"/>
                </a:tc>
                <a:tc>
                  <a:txBody>
                    <a:bodyPr/>
                    <a:lstStyle/>
                    <a:p>
                      <a:pPr marL="0" algn="l" defTabSz="914400" rtl="0" eaLnBrk="1" fontAlgn="ctr" latinLnBrk="0" hangingPunct="1"/>
                      <a:r>
                        <a:rPr lang="en-US" altLang="zh-CN" sz="1250" u="none" strike="noStrike" kern="1200" dirty="0" smtClean="0">
                          <a:effectLst/>
                        </a:rPr>
                        <a:t>1968</a:t>
                      </a:r>
                      <a:endParaRPr lang="zh-CN" altLang="en-US" sz="1250" b="0" i="0" u="none" strike="noStrike" kern="1200" dirty="0">
                        <a:solidFill>
                          <a:schemeClr val="tx1"/>
                        </a:solidFill>
                        <a:effectLst/>
                        <a:latin typeface="+mn-lt"/>
                        <a:ea typeface="+mn-ea"/>
                        <a:cs typeface="+mn-cs"/>
                      </a:endParaRPr>
                    </a:p>
                  </a:txBody>
                  <a:tcPr marL="7899" marR="7899" marT="7899" marB="0" anchor="ctr"/>
                </a:tc>
              </a:tr>
              <a:tr h="157974">
                <a:tc>
                  <a:txBody>
                    <a:bodyPr/>
                    <a:lstStyle/>
                    <a:p>
                      <a:pPr marL="0" algn="l" defTabSz="914400" rtl="0" eaLnBrk="1" fontAlgn="ctr" latinLnBrk="0" hangingPunct="1"/>
                      <a:r>
                        <a:rPr lang="zh-CN" altLang="en-US" sz="1250" u="none" strike="noStrike" kern="1200">
                          <a:effectLst/>
                        </a:rPr>
                        <a:t>多米尼加</a:t>
                      </a:r>
                      <a:endParaRPr lang="zh-CN" altLang="en-US" sz="1250" b="0" i="0" u="none" strike="noStrike" kern="1200">
                        <a:solidFill>
                          <a:schemeClr val="tx1"/>
                        </a:solidFill>
                        <a:effectLst/>
                        <a:latin typeface="+mn-lt"/>
                        <a:ea typeface="+mn-ea"/>
                        <a:cs typeface="+mn-cs"/>
                      </a:endParaRPr>
                    </a:p>
                  </a:txBody>
                  <a:tcPr marL="7899" marR="7899" marT="7899" marB="0" anchor="b"/>
                </a:tc>
                <a:tc>
                  <a:txBody>
                    <a:bodyPr/>
                    <a:lstStyle/>
                    <a:p>
                      <a:pPr marL="0" algn="l" defTabSz="914400" rtl="0" eaLnBrk="1" fontAlgn="ctr" latinLnBrk="0" hangingPunct="1"/>
                      <a:r>
                        <a:rPr lang="en-US" altLang="zh-CN" sz="1250" u="none" strike="noStrike" kern="1200" dirty="0" smtClean="0">
                          <a:effectLst/>
                        </a:rPr>
                        <a:t>2000</a:t>
                      </a:r>
                      <a:endParaRPr lang="zh-CN" altLang="en-US" sz="1250" b="0" i="0" u="none" strike="noStrike" kern="1200" dirty="0">
                        <a:solidFill>
                          <a:schemeClr val="tx1"/>
                        </a:solidFill>
                        <a:effectLst/>
                        <a:latin typeface="+mn-lt"/>
                        <a:ea typeface="+mn-ea"/>
                        <a:cs typeface="+mn-cs"/>
                      </a:endParaRPr>
                    </a:p>
                  </a:txBody>
                  <a:tcPr marL="7899" marR="7899" marT="7899" marB="0" anchor="b"/>
                </a:tc>
              </a:tr>
              <a:tr h="150076">
                <a:tc>
                  <a:txBody>
                    <a:bodyPr/>
                    <a:lstStyle/>
                    <a:p>
                      <a:pPr marL="0" algn="l" defTabSz="914400" rtl="0" eaLnBrk="1" fontAlgn="ctr" latinLnBrk="0" hangingPunct="1"/>
                      <a:r>
                        <a:rPr lang="zh-CN" altLang="en-US" sz="1250" u="none" strike="noStrike" kern="1200">
                          <a:effectLst/>
                        </a:rPr>
                        <a:t>埃及</a:t>
                      </a:r>
                      <a:endParaRPr lang="zh-CN" altLang="en-US" sz="1250" b="0" i="0" u="none" strike="noStrike" kern="1200">
                        <a:solidFill>
                          <a:schemeClr val="tx1"/>
                        </a:solidFill>
                        <a:effectLst/>
                        <a:latin typeface="+mn-lt"/>
                        <a:ea typeface="+mn-ea"/>
                        <a:cs typeface="+mn-cs"/>
                      </a:endParaRPr>
                    </a:p>
                  </a:txBody>
                  <a:tcPr marL="7899" marR="7899" marT="7899" marB="0" anchor="b"/>
                </a:tc>
                <a:tc>
                  <a:txBody>
                    <a:bodyPr/>
                    <a:lstStyle/>
                    <a:p>
                      <a:pPr marL="0" algn="l" defTabSz="914400" rtl="0" eaLnBrk="1" fontAlgn="ctr" latinLnBrk="0" hangingPunct="1"/>
                      <a:r>
                        <a:rPr lang="en-US" altLang="zh-CN" sz="1250" u="none" strike="noStrike" kern="1200" dirty="0" smtClean="0">
                          <a:effectLst/>
                        </a:rPr>
                        <a:t>1972</a:t>
                      </a:r>
                      <a:endParaRPr lang="zh-CN" altLang="en-US" sz="1250" b="0" i="0" u="none" strike="noStrike" kern="1200" dirty="0">
                        <a:solidFill>
                          <a:schemeClr val="tx1"/>
                        </a:solidFill>
                        <a:effectLst/>
                        <a:latin typeface="+mn-lt"/>
                        <a:ea typeface="+mn-ea"/>
                        <a:cs typeface="+mn-cs"/>
                      </a:endParaRPr>
                    </a:p>
                  </a:txBody>
                  <a:tcPr marL="7899" marR="7899" marT="7899" marB="0" anchor="ctr"/>
                </a:tc>
              </a:tr>
              <a:tr h="150076">
                <a:tc>
                  <a:txBody>
                    <a:bodyPr/>
                    <a:lstStyle/>
                    <a:p>
                      <a:pPr marL="0" algn="l" defTabSz="914400" rtl="0" eaLnBrk="1" fontAlgn="ctr" latinLnBrk="0" hangingPunct="1"/>
                      <a:r>
                        <a:rPr lang="zh-CN" altLang="en-US" sz="1250" u="none" strike="noStrike" kern="1200" dirty="0">
                          <a:effectLst/>
                        </a:rPr>
                        <a:t>萨尔瓦多</a:t>
                      </a:r>
                      <a:endParaRPr lang="zh-CN" altLang="en-US" sz="1250" b="0" i="0" u="none" strike="noStrike" kern="1200" dirty="0">
                        <a:solidFill>
                          <a:schemeClr val="tx1"/>
                        </a:solidFill>
                        <a:effectLst/>
                        <a:latin typeface="+mn-lt"/>
                        <a:ea typeface="+mn-ea"/>
                        <a:cs typeface="+mn-cs"/>
                      </a:endParaRPr>
                    </a:p>
                  </a:txBody>
                  <a:tcPr marL="7899" marR="7899" marT="7899" marB="0" anchor="b"/>
                </a:tc>
                <a:tc>
                  <a:txBody>
                    <a:bodyPr/>
                    <a:lstStyle/>
                    <a:p>
                      <a:pPr marL="0" algn="l" defTabSz="914400" rtl="0" eaLnBrk="1" fontAlgn="ctr" latinLnBrk="0" hangingPunct="1"/>
                      <a:r>
                        <a:rPr lang="en-US" altLang="zh-CN" sz="1250" u="none" strike="noStrike" kern="1200" dirty="0" smtClean="0">
                          <a:effectLst/>
                        </a:rPr>
                        <a:t>1984</a:t>
                      </a:r>
                      <a:endParaRPr lang="zh-CN" altLang="en-US" sz="1250" b="0" i="0" u="none" strike="noStrike" kern="1200" dirty="0">
                        <a:solidFill>
                          <a:schemeClr val="tx1"/>
                        </a:solidFill>
                        <a:effectLst/>
                        <a:latin typeface="+mn-lt"/>
                        <a:ea typeface="+mn-ea"/>
                        <a:cs typeface="+mn-cs"/>
                      </a:endParaRPr>
                    </a:p>
                  </a:txBody>
                  <a:tcPr marL="7899" marR="7899" marT="7899" marB="0" anchor="ctr"/>
                </a:tc>
              </a:tr>
              <a:tr h="150076">
                <a:tc>
                  <a:txBody>
                    <a:bodyPr/>
                    <a:lstStyle/>
                    <a:p>
                      <a:pPr marL="0" algn="l" defTabSz="914400" rtl="0" eaLnBrk="1" fontAlgn="ctr" latinLnBrk="0" hangingPunct="1"/>
                      <a:r>
                        <a:rPr lang="zh-CN" altLang="en-US" sz="1250" u="none" strike="noStrike" kern="1200" dirty="0">
                          <a:effectLst/>
                        </a:rPr>
                        <a:t>爱沙尼亚</a:t>
                      </a:r>
                      <a:endParaRPr lang="zh-CN" altLang="en-US" sz="1250" b="0" i="0" u="none" strike="noStrike" kern="1200" dirty="0">
                        <a:solidFill>
                          <a:schemeClr val="tx1"/>
                        </a:solidFill>
                        <a:effectLst/>
                        <a:latin typeface="+mn-lt"/>
                        <a:ea typeface="+mn-ea"/>
                        <a:cs typeface="+mn-cs"/>
                      </a:endParaRPr>
                    </a:p>
                  </a:txBody>
                  <a:tcPr marL="7899" marR="7899" marT="7899" marB="0" anchor="b"/>
                </a:tc>
                <a:tc>
                  <a:txBody>
                    <a:bodyPr/>
                    <a:lstStyle/>
                    <a:p>
                      <a:pPr marL="0" algn="l" defTabSz="914400" rtl="0" eaLnBrk="1" fontAlgn="ctr" latinLnBrk="0" hangingPunct="1"/>
                      <a:r>
                        <a:rPr lang="en-US" altLang="zh-CN" sz="1250" u="none" strike="noStrike" kern="1200" dirty="0" smtClean="0">
                          <a:effectLst/>
                        </a:rPr>
                        <a:t>1992</a:t>
                      </a:r>
                      <a:endParaRPr lang="zh-CN" altLang="en-US" sz="1250" b="0" i="0" u="none" strike="noStrike" kern="1200" dirty="0">
                        <a:solidFill>
                          <a:schemeClr val="tx1"/>
                        </a:solidFill>
                        <a:effectLst/>
                        <a:latin typeface="+mn-lt"/>
                        <a:ea typeface="+mn-ea"/>
                        <a:cs typeface="+mn-cs"/>
                      </a:endParaRPr>
                    </a:p>
                  </a:txBody>
                  <a:tcPr marL="7899" marR="7899" marT="7899" marB="0" anchor="ctr"/>
                </a:tc>
              </a:tr>
              <a:tr h="150076">
                <a:tc>
                  <a:txBody>
                    <a:bodyPr/>
                    <a:lstStyle/>
                    <a:p>
                      <a:pPr marL="0" algn="l" defTabSz="914400" rtl="0" eaLnBrk="1" fontAlgn="ctr" latinLnBrk="0" hangingPunct="1"/>
                      <a:r>
                        <a:rPr lang="zh-CN" altLang="en-US" sz="1250" u="none" strike="noStrike" kern="1200">
                          <a:effectLst/>
                        </a:rPr>
                        <a:t>埃塞俄比亚</a:t>
                      </a:r>
                      <a:endParaRPr lang="zh-CN" altLang="en-US" sz="1250" b="0" i="0" u="none" strike="noStrike" kern="1200">
                        <a:solidFill>
                          <a:schemeClr val="tx1"/>
                        </a:solidFill>
                        <a:effectLst/>
                        <a:latin typeface="+mn-lt"/>
                        <a:ea typeface="+mn-ea"/>
                        <a:cs typeface="+mn-cs"/>
                      </a:endParaRPr>
                    </a:p>
                  </a:txBody>
                  <a:tcPr marL="7899" marR="7899" marT="7899" marB="0" anchor="b"/>
                </a:tc>
                <a:tc>
                  <a:txBody>
                    <a:bodyPr/>
                    <a:lstStyle/>
                    <a:p>
                      <a:pPr marL="0" algn="l" defTabSz="914400" rtl="0" eaLnBrk="1" fontAlgn="ctr" latinLnBrk="0" hangingPunct="1"/>
                      <a:r>
                        <a:rPr lang="en-US" altLang="zh-CN" sz="1250" u="none" strike="noStrike" kern="1200" dirty="0" smtClean="0">
                          <a:effectLst/>
                        </a:rPr>
                        <a:t>1965</a:t>
                      </a:r>
                      <a:endParaRPr lang="zh-CN" altLang="en-US" sz="1250" b="0" i="0" u="none" strike="noStrike" kern="1200" dirty="0">
                        <a:solidFill>
                          <a:schemeClr val="tx1"/>
                        </a:solidFill>
                        <a:effectLst/>
                        <a:latin typeface="+mn-lt"/>
                        <a:ea typeface="+mn-ea"/>
                        <a:cs typeface="+mn-cs"/>
                      </a:endParaRPr>
                    </a:p>
                  </a:txBody>
                  <a:tcPr marL="7899" marR="7899" marT="7899" marB="0" anchor="ctr"/>
                </a:tc>
              </a:tr>
              <a:tr h="150076">
                <a:tc>
                  <a:txBody>
                    <a:bodyPr/>
                    <a:lstStyle/>
                    <a:p>
                      <a:pPr marL="0" algn="l" defTabSz="914400" rtl="0" eaLnBrk="1" fontAlgn="ctr" latinLnBrk="0" hangingPunct="1"/>
                      <a:r>
                        <a:rPr lang="zh-CN" altLang="en-US" sz="1250" u="none" strike="noStrike" kern="1200">
                          <a:effectLst/>
                        </a:rPr>
                        <a:t>斐济</a:t>
                      </a:r>
                      <a:endParaRPr lang="zh-CN" altLang="en-US" sz="1250" b="0" i="0" u="none" strike="noStrike" kern="1200">
                        <a:solidFill>
                          <a:schemeClr val="tx1"/>
                        </a:solidFill>
                        <a:effectLst/>
                        <a:latin typeface="+mn-lt"/>
                        <a:ea typeface="+mn-ea"/>
                        <a:cs typeface="+mn-cs"/>
                      </a:endParaRPr>
                    </a:p>
                  </a:txBody>
                  <a:tcPr marL="7899" marR="7899" marT="7899" marB="0" anchor="ctr"/>
                </a:tc>
                <a:tc>
                  <a:txBody>
                    <a:bodyPr/>
                    <a:lstStyle/>
                    <a:p>
                      <a:pPr marL="0" algn="l" defTabSz="914400" rtl="0" eaLnBrk="1" fontAlgn="ctr" latinLnBrk="0" hangingPunct="1"/>
                      <a:r>
                        <a:rPr lang="en-US" altLang="zh-CN" sz="1250" u="none" strike="noStrike" kern="1200" dirty="0" smtClean="0">
                          <a:effectLst/>
                        </a:rPr>
                        <a:t>1977</a:t>
                      </a:r>
                      <a:endParaRPr lang="zh-CN" altLang="en-US" sz="1250" b="0" i="0" u="none" strike="noStrike" kern="1200" dirty="0">
                        <a:solidFill>
                          <a:schemeClr val="tx1"/>
                        </a:solidFill>
                        <a:effectLst/>
                        <a:latin typeface="+mn-lt"/>
                        <a:ea typeface="+mn-ea"/>
                        <a:cs typeface="+mn-cs"/>
                      </a:endParaRPr>
                    </a:p>
                  </a:txBody>
                  <a:tcPr marL="7899" marR="7899" marT="7899" marB="0" anchor="ctr"/>
                </a:tc>
              </a:tr>
              <a:tr h="150076">
                <a:tc>
                  <a:txBody>
                    <a:bodyPr/>
                    <a:lstStyle/>
                    <a:p>
                      <a:pPr marL="0" algn="l" defTabSz="914400" rtl="0" eaLnBrk="1" fontAlgn="ctr" latinLnBrk="0" hangingPunct="1"/>
                      <a:r>
                        <a:rPr lang="zh-CN" altLang="en-US" sz="1250" u="none" strike="noStrike" kern="1200" dirty="0">
                          <a:effectLst/>
                        </a:rPr>
                        <a:t>芬兰</a:t>
                      </a:r>
                      <a:endParaRPr lang="zh-CN" altLang="en-US" sz="1250" b="0" i="0" u="none" strike="noStrike" kern="1200" dirty="0">
                        <a:solidFill>
                          <a:schemeClr val="tx1"/>
                        </a:solidFill>
                        <a:effectLst/>
                        <a:latin typeface="+mn-lt"/>
                        <a:ea typeface="+mn-ea"/>
                        <a:cs typeface="+mn-cs"/>
                      </a:endParaRPr>
                    </a:p>
                  </a:txBody>
                  <a:tcPr marL="7899" marR="7899" marT="7899" marB="0" anchor="ctr"/>
                </a:tc>
                <a:tc>
                  <a:txBody>
                    <a:bodyPr/>
                    <a:lstStyle/>
                    <a:p>
                      <a:pPr marL="0" algn="l" defTabSz="914400" rtl="0" eaLnBrk="1" fontAlgn="ctr" latinLnBrk="0" hangingPunct="1"/>
                      <a:r>
                        <a:rPr lang="en-US" altLang="zh-CN" sz="1250" u="none" strike="noStrike" kern="1200" dirty="0" smtClean="0">
                          <a:effectLst/>
                        </a:rPr>
                        <a:t>1969</a:t>
                      </a:r>
                      <a:endParaRPr lang="zh-CN" altLang="en-US" sz="1250" b="0" i="0" u="none" strike="noStrike" kern="1200" dirty="0">
                        <a:solidFill>
                          <a:schemeClr val="tx1"/>
                        </a:solidFill>
                        <a:effectLst/>
                        <a:latin typeface="+mn-lt"/>
                        <a:ea typeface="+mn-ea"/>
                        <a:cs typeface="+mn-cs"/>
                      </a:endParaRPr>
                    </a:p>
                  </a:txBody>
                  <a:tcPr marL="7899" marR="7899" marT="7899" marB="0" anchor="ctr"/>
                </a:tc>
              </a:tr>
              <a:tr h="150076">
                <a:tc>
                  <a:txBody>
                    <a:bodyPr/>
                    <a:lstStyle/>
                    <a:p>
                      <a:pPr marL="0" algn="l" defTabSz="914400" rtl="0" eaLnBrk="1" fontAlgn="ctr" latinLnBrk="0" hangingPunct="1"/>
                      <a:r>
                        <a:rPr lang="zh-CN" altLang="en-US" sz="1250" u="none" strike="noStrike" kern="1200">
                          <a:effectLst/>
                        </a:rPr>
                        <a:t>法国</a:t>
                      </a:r>
                      <a:endParaRPr lang="zh-CN" altLang="en-US" sz="1250" b="0" i="0" u="none" strike="noStrike" kern="1200">
                        <a:solidFill>
                          <a:schemeClr val="tx1"/>
                        </a:solidFill>
                        <a:effectLst/>
                        <a:latin typeface="+mn-lt"/>
                        <a:ea typeface="+mn-ea"/>
                        <a:cs typeface="+mn-cs"/>
                      </a:endParaRPr>
                    </a:p>
                  </a:txBody>
                  <a:tcPr marL="7899" marR="7899" marT="7899" marB="0" anchor="ctr"/>
                </a:tc>
                <a:tc>
                  <a:txBody>
                    <a:bodyPr/>
                    <a:lstStyle/>
                    <a:p>
                      <a:pPr marL="0" algn="l" defTabSz="914400" rtl="0" eaLnBrk="1" fontAlgn="ctr" latinLnBrk="0" hangingPunct="1"/>
                      <a:r>
                        <a:rPr lang="en-US" altLang="zh-CN" sz="1250" u="none" strike="noStrike" kern="1200" dirty="0" smtClean="0">
                          <a:effectLst/>
                        </a:rPr>
                        <a:t>1967</a:t>
                      </a:r>
                      <a:endParaRPr lang="zh-CN" altLang="en-US" sz="1250" b="0" i="0" u="none" strike="noStrike" kern="1200" dirty="0">
                        <a:solidFill>
                          <a:schemeClr val="tx1"/>
                        </a:solidFill>
                        <a:effectLst/>
                        <a:latin typeface="+mn-lt"/>
                        <a:ea typeface="+mn-ea"/>
                        <a:cs typeface="+mn-cs"/>
                      </a:endParaRPr>
                    </a:p>
                  </a:txBody>
                  <a:tcPr marL="7899" marR="7899" marT="7899" marB="0" anchor="ctr"/>
                </a:tc>
              </a:tr>
              <a:tr h="150076">
                <a:tc>
                  <a:txBody>
                    <a:bodyPr/>
                    <a:lstStyle/>
                    <a:p>
                      <a:pPr marL="0" algn="l" defTabSz="914400" rtl="0" eaLnBrk="1" fontAlgn="ctr" latinLnBrk="0" hangingPunct="1"/>
                      <a:r>
                        <a:rPr lang="zh-CN" altLang="en-US" sz="1250" u="none" strike="noStrike" kern="1200">
                          <a:effectLst/>
                        </a:rPr>
                        <a:t>加蓬</a:t>
                      </a:r>
                      <a:endParaRPr lang="zh-CN" altLang="en-US" sz="1250" b="0" i="0" u="none" strike="noStrike" kern="1200">
                        <a:solidFill>
                          <a:schemeClr val="tx1"/>
                        </a:solidFill>
                        <a:effectLst/>
                        <a:latin typeface="+mn-lt"/>
                        <a:ea typeface="+mn-ea"/>
                        <a:cs typeface="+mn-cs"/>
                      </a:endParaRPr>
                    </a:p>
                  </a:txBody>
                  <a:tcPr marL="7899" marR="7899" marT="7899" marB="0" anchor="ctr"/>
                </a:tc>
                <a:tc>
                  <a:txBody>
                    <a:bodyPr/>
                    <a:lstStyle/>
                    <a:p>
                      <a:pPr marL="0" algn="l" defTabSz="914400" rtl="0" eaLnBrk="1" fontAlgn="ctr" latinLnBrk="0" hangingPunct="1"/>
                      <a:r>
                        <a:rPr lang="en-US" altLang="zh-CN" sz="1250" u="none" strike="noStrike" kern="1200" dirty="0" smtClean="0">
                          <a:effectLst/>
                        </a:rPr>
                        <a:t>1966</a:t>
                      </a:r>
                      <a:endParaRPr lang="zh-CN" altLang="en-US" sz="1250" b="0" i="0" u="none" strike="noStrike" kern="1200" dirty="0">
                        <a:solidFill>
                          <a:schemeClr val="tx1"/>
                        </a:solidFill>
                        <a:effectLst/>
                        <a:latin typeface="+mn-lt"/>
                        <a:ea typeface="+mn-ea"/>
                        <a:cs typeface="+mn-cs"/>
                      </a:endParaRPr>
                    </a:p>
                  </a:txBody>
                  <a:tcPr marL="7899" marR="7899" marT="7899" marB="0" anchor="ctr"/>
                </a:tc>
              </a:tr>
              <a:tr h="150076">
                <a:tc>
                  <a:txBody>
                    <a:bodyPr/>
                    <a:lstStyle/>
                    <a:p>
                      <a:pPr marL="0" algn="l" defTabSz="914400" rtl="0" eaLnBrk="1" fontAlgn="ctr" latinLnBrk="0" hangingPunct="1"/>
                      <a:r>
                        <a:rPr lang="zh-CN" altLang="en-US" sz="1250" u="none" strike="noStrike" kern="1200">
                          <a:effectLst/>
                        </a:rPr>
                        <a:t>冈比亚</a:t>
                      </a:r>
                      <a:endParaRPr lang="zh-CN" altLang="en-US" sz="1250" b="0" i="0" u="none" strike="noStrike" kern="1200">
                        <a:solidFill>
                          <a:schemeClr val="tx1"/>
                        </a:solidFill>
                        <a:effectLst/>
                        <a:latin typeface="+mn-lt"/>
                        <a:ea typeface="+mn-ea"/>
                        <a:cs typeface="+mn-cs"/>
                      </a:endParaRPr>
                    </a:p>
                  </a:txBody>
                  <a:tcPr marL="7899" marR="7899" marT="7899" marB="0" anchor="ctr"/>
                </a:tc>
                <a:tc>
                  <a:txBody>
                    <a:bodyPr/>
                    <a:lstStyle/>
                    <a:p>
                      <a:pPr marL="0" algn="l" defTabSz="914400" rtl="0" eaLnBrk="1" fontAlgn="ctr" latinLnBrk="0" hangingPunct="1"/>
                      <a:r>
                        <a:rPr lang="en-US" altLang="zh-CN" sz="1250" u="none" strike="noStrike" kern="1200" dirty="0" smtClean="0">
                          <a:effectLst/>
                        </a:rPr>
                        <a:t>1975</a:t>
                      </a:r>
                      <a:endParaRPr lang="zh-CN" altLang="en-US" sz="1250" b="0" i="0" u="none" strike="noStrike" kern="1200" dirty="0">
                        <a:solidFill>
                          <a:schemeClr val="tx1"/>
                        </a:solidFill>
                        <a:effectLst/>
                        <a:latin typeface="+mn-lt"/>
                        <a:ea typeface="+mn-ea"/>
                        <a:cs typeface="+mn-cs"/>
                      </a:endParaRPr>
                    </a:p>
                  </a:txBody>
                  <a:tcPr marL="7899" marR="7899" marT="7899" marB="0" anchor="ctr"/>
                </a:tc>
              </a:tr>
              <a:tr h="150076">
                <a:tc>
                  <a:txBody>
                    <a:bodyPr/>
                    <a:lstStyle/>
                    <a:p>
                      <a:pPr marL="0" algn="l" defTabSz="914400" rtl="0" eaLnBrk="1" fontAlgn="ctr" latinLnBrk="0" hangingPunct="1"/>
                      <a:r>
                        <a:rPr lang="zh-CN" altLang="en-US" sz="1250" u="none" strike="noStrike" kern="1200">
                          <a:effectLst/>
                        </a:rPr>
                        <a:t>格鲁吉亚</a:t>
                      </a:r>
                      <a:endParaRPr lang="zh-CN" altLang="en-US" sz="1250" b="0" i="0" u="none" strike="noStrike" kern="1200">
                        <a:solidFill>
                          <a:schemeClr val="tx1"/>
                        </a:solidFill>
                        <a:effectLst/>
                        <a:latin typeface="+mn-lt"/>
                        <a:ea typeface="+mn-ea"/>
                        <a:cs typeface="+mn-cs"/>
                      </a:endParaRPr>
                    </a:p>
                  </a:txBody>
                  <a:tcPr marL="7899" marR="7899" marT="7899" marB="0" anchor="ctr"/>
                </a:tc>
                <a:tc>
                  <a:txBody>
                    <a:bodyPr/>
                    <a:lstStyle/>
                    <a:p>
                      <a:pPr marL="0" algn="l" defTabSz="914400" rtl="0" eaLnBrk="1" fontAlgn="ctr" latinLnBrk="0" hangingPunct="1"/>
                      <a:r>
                        <a:rPr lang="en-US" altLang="zh-CN" sz="1250" u="none" strike="noStrike" kern="1200" dirty="0" smtClean="0">
                          <a:effectLst/>
                        </a:rPr>
                        <a:t>1992</a:t>
                      </a:r>
                      <a:endParaRPr lang="zh-CN" altLang="en-US" sz="1250" b="0" i="0" u="none" strike="noStrike" kern="1200" dirty="0">
                        <a:solidFill>
                          <a:schemeClr val="tx1"/>
                        </a:solidFill>
                        <a:effectLst/>
                        <a:latin typeface="+mn-lt"/>
                        <a:ea typeface="+mn-ea"/>
                        <a:cs typeface="+mn-cs"/>
                      </a:endParaRPr>
                    </a:p>
                  </a:txBody>
                  <a:tcPr marL="7899" marR="7899" marT="7899" marB="0" anchor="ctr"/>
                </a:tc>
              </a:tr>
              <a:tr h="150076">
                <a:tc>
                  <a:txBody>
                    <a:bodyPr/>
                    <a:lstStyle/>
                    <a:p>
                      <a:pPr marL="0" algn="l" defTabSz="914400" rtl="0" eaLnBrk="1" fontAlgn="ctr" latinLnBrk="0" hangingPunct="1"/>
                      <a:r>
                        <a:rPr lang="zh-CN" altLang="en-US" sz="1250" u="none" strike="noStrike" kern="1200" dirty="0">
                          <a:effectLst/>
                        </a:rPr>
                        <a:t>德国</a:t>
                      </a:r>
                      <a:endParaRPr lang="zh-CN" altLang="en-US" sz="1250" b="0" i="0" u="none" strike="noStrike" kern="1200" dirty="0">
                        <a:solidFill>
                          <a:schemeClr val="tx1"/>
                        </a:solidFill>
                        <a:effectLst/>
                        <a:latin typeface="+mn-lt"/>
                        <a:ea typeface="+mn-ea"/>
                        <a:cs typeface="+mn-cs"/>
                      </a:endParaRPr>
                    </a:p>
                  </a:txBody>
                  <a:tcPr marL="7899" marR="7899" marT="7899" marB="0" anchor="ctr"/>
                </a:tc>
                <a:tc>
                  <a:txBody>
                    <a:bodyPr/>
                    <a:lstStyle/>
                    <a:p>
                      <a:pPr marL="0" algn="l" defTabSz="914400" rtl="0" eaLnBrk="1" fontAlgn="ctr" latinLnBrk="0" hangingPunct="1"/>
                      <a:r>
                        <a:rPr lang="en-US" altLang="zh-CN" sz="1250" u="none" strike="noStrike" kern="1200" dirty="0" smtClean="0">
                          <a:effectLst/>
                        </a:rPr>
                        <a:t>1969</a:t>
                      </a:r>
                      <a:endParaRPr lang="zh-CN" altLang="en-US" sz="1250" b="0" i="0" u="none" strike="noStrike" kern="1200" dirty="0">
                        <a:solidFill>
                          <a:schemeClr val="tx1"/>
                        </a:solidFill>
                        <a:effectLst/>
                        <a:latin typeface="+mn-lt"/>
                        <a:ea typeface="+mn-ea"/>
                        <a:cs typeface="+mn-cs"/>
                      </a:endParaRPr>
                    </a:p>
                  </a:txBody>
                  <a:tcPr marL="7899" marR="7899" marT="7899" marB="0" anchor="ctr"/>
                </a:tc>
              </a:tr>
              <a:tr h="150076">
                <a:tc>
                  <a:txBody>
                    <a:bodyPr/>
                    <a:lstStyle/>
                    <a:p>
                      <a:pPr marL="0" algn="l" defTabSz="914400" rtl="0" eaLnBrk="1" fontAlgn="ctr" latinLnBrk="0" hangingPunct="1"/>
                      <a:r>
                        <a:rPr lang="zh-CN" altLang="en-US" sz="1250" u="none" strike="noStrike" kern="1200">
                          <a:effectLst/>
                        </a:rPr>
                        <a:t>加纳</a:t>
                      </a:r>
                      <a:endParaRPr lang="zh-CN" altLang="en-US" sz="1250" b="0" i="0" u="none" strike="noStrike" kern="1200">
                        <a:solidFill>
                          <a:schemeClr val="tx1"/>
                        </a:solidFill>
                        <a:effectLst/>
                        <a:latin typeface="+mn-lt"/>
                        <a:ea typeface="+mn-ea"/>
                        <a:cs typeface="+mn-cs"/>
                      </a:endParaRPr>
                    </a:p>
                  </a:txBody>
                  <a:tcPr marL="7899" marR="7899" marT="7899" marB="0" anchor="ctr"/>
                </a:tc>
                <a:tc>
                  <a:txBody>
                    <a:bodyPr/>
                    <a:lstStyle/>
                    <a:p>
                      <a:pPr marL="0" algn="l" defTabSz="914400" rtl="0" eaLnBrk="1" fontAlgn="ctr" latinLnBrk="0" hangingPunct="1"/>
                      <a:r>
                        <a:rPr lang="en-US" altLang="zh-CN" sz="1250" u="none" strike="noStrike" kern="1200" dirty="0" smtClean="0">
                          <a:effectLst/>
                        </a:rPr>
                        <a:t>1966</a:t>
                      </a:r>
                      <a:endParaRPr lang="zh-CN" altLang="en-US" sz="1250" b="0" i="0" u="none" strike="noStrike" kern="1200" dirty="0">
                        <a:solidFill>
                          <a:schemeClr val="tx1"/>
                        </a:solidFill>
                        <a:effectLst/>
                        <a:latin typeface="+mn-lt"/>
                        <a:ea typeface="+mn-ea"/>
                        <a:cs typeface="+mn-cs"/>
                      </a:endParaRPr>
                    </a:p>
                  </a:txBody>
                  <a:tcPr marL="7899" marR="7899" marT="7899" marB="0" anchor="ctr"/>
                </a:tc>
              </a:tr>
              <a:tr h="150076">
                <a:tc>
                  <a:txBody>
                    <a:bodyPr/>
                    <a:lstStyle/>
                    <a:p>
                      <a:pPr marL="0" algn="l" defTabSz="914400" rtl="0" eaLnBrk="1" fontAlgn="ctr" latinLnBrk="0" hangingPunct="1"/>
                      <a:r>
                        <a:rPr lang="zh-CN" altLang="en-US" sz="1250" u="none" strike="noStrike" kern="1200">
                          <a:effectLst/>
                        </a:rPr>
                        <a:t>希腊</a:t>
                      </a:r>
                      <a:endParaRPr lang="zh-CN" altLang="en-US" sz="1250" b="0" i="0" u="none" strike="noStrike" kern="1200">
                        <a:solidFill>
                          <a:schemeClr val="tx1"/>
                        </a:solidFill>
                        <a:effectLst/>
                        <a:latin typeface="+mn-lt"/>
                        <a:ea typeface="+mn-ea"/>
                        <a:cs typeface="+mn-cs"/>
                      </a:endParaRPr>
                    </a:p>
                  </a:txBody>
                  <a:tcPr marL="7899" marR="7899" marT="7899" marB="0" anchor="ctr"/>
                </a:tc>
                <a:tc>
                  <a:txBody>
                    <a:bodyPr/>
                    <a:lstStyle/>
                    <a:p>
                      <a:pPr marL="0" algn="l" defTabSz="914400" rtl="0" eaLnBrk="1" fontAlgn="ctr" latinLnBrk="0" hangingPunct="1"/>
                      <a:r>
                        <a:rPr lang="en-US" altLang="zh-CN" sz="1250" u="none" strike="noStrike" kern="1200" dirty="0" smtClean="0">
                          <a:effectLst/>
                        </a:rPr>
                        <a:t>1969</a:t>
                      </a:r>
                      <a:endParaRPr lang="zh-CN" altLang="en-US" sz="1250" b="0" i="0" u="none" strike="noStrike" kern="1200" dirty="0">
                        <a:solidFill>
                          <a:schemeClr val="tx1"/>
                        </a:solidFill>
                        <a:effectLst/>
                        <a:latin typeface="+mn-lt"/>
                        <a:ea typeface="+mn-ea"/>
                        <a:cs typeface="+mn-cs"/>
                      </a:endParaRPr>
                    </a:p>
                  </a:txBody>
                  <a:tcPr marL="7899" marR="7899" marT="7899" marB="0" anchor="ctr"/>
                </a:tc>
              </a:tr>
              <a:tr h="150076">
                <a:tc>
                  <a:txBody>
                    <a:bodyPr/>
                    <a:lstStyle/>
                    <a:p>
                      <a:pPr marL="0" algn="l" defTabSz="914400" rtl="0" eaLnBrk="1" fontAlgn="ctr" latinLnBrk="0" hangingPunct="1"/>
                      <a:r>
                        <a:rPr lang="zh-CN" altLang="en-US" sz="1250" u="none" strike="noStrike" kern="1200">
                          <a:effectLst/>
                        </a:rPr>
                        <a:t>格林纳达</a:t>
                      </a:r>
                      <a:endParaRPr lang="zh-CN" altLang="en-US" sz="1250" b="0" i="0" u="none" strike="noStrike" kern="1200">
                        <a:solidFill>
                          <a:schemeClr val="tx1"/>
                        </a:solidFill>
                        <a:effectLst/>
                        <a:latin typeface="+mn-lt"/>
                        <a:ea typeface="+mn-ea"/>
                        <a:cs typeface="+mn-cs"/>
                      </a:endParaRPr>
                    </a:p>
                  </a:txBody>
                  <a:tcPr marL="7899" marR="7899" marT="7899" marB="0" anchor="ctr"/>
                </a:tc>
                <a:tc>
                  <a:txBody>
                    <a:bodyPr/>
                    <a:lstStyle/>
                    <a:p>
                      <a:pPr marL="0" algn="l" defTabSz="914400" rtl="0" eaLnBrk="1" fontAlgn="ctr" latinLnBrk="0" hangingPunct="1"/>
                      <a:r>
                        <a:rPr lang="en-US" altLang="zh-CN" sz="1250" u="none" strike="noStrike" kern="1200" dirty="0" smtClean="0">
                          <a:effectLst/>
                        </a:rPr>
                        <a:t>1991</a:t>
                      </a:r>
                      <a:endParaRPr lang="zh-CN" altLang="en-US" sz="1250" b="0" i="0" u="none" strike="noStrike" kern="1200" dirty="0">
                        <a:solidFill>
                          <a:schemeClr val="tx1"/>
                        </a:solidFill>
                        <a:effectLst/>
                        <a:latin typeface="+mn-lt"/>
                        <a:ea typeface="+mn-ea"/>
                        <a:cs typeface="+mn-cs"/>
                      </a:endParaRPr>
                    </a:p>
                  </a:txBody>
                  <a:tcPr marL="7899" marR="7899" marT="7899" marB="0" anchor="ctr"/>
                </a:tc>
              </a:tr>
              <a:tr h="150076">
                <a:tc>
                  <a:txBody>
                    <a:bodyPr/>
                    <a:lstStyle/>
                    <a:p>
                      <a:pPr marL="0" algn="l" defTabSz="914400" rtl="0" eaLnBrk="1" fontAlgn="ctr" latinLnBrk="0" hangingPunct="1"/>
                      <a:r>
                        <a:rPr lang="zh-CN" altLang="en-US" sz="1250" u="none" strike="noStrike" kern="1200">
                          <a:effectLst/>
                        </a:rPr>
                        <a:t>危地马拉</a:t>
                      </a:r>
                      <a:endParaRPr lang="zh-CN" altLang="en-US" sz="1250" b="0" i="0" u="none" strike="noStrike" kern="1200">
                        <a:solidFill>
                          <a:schemeClr val="tx1"/>
                        </a:solidFill>
                        <a:effectLst/>
                        <a:latin typeface="+mn-lt"/>
                        <a:ea typeface="+mn-ea"/>
                        <a:cs typeface="+mn-cs"/>
                      </a:endParaRPr>
                    </a:p>
                  </a:txBody>
                  <a:tcPr marL="7899" marR="7899" marT="7899" marB="0" anchor="ctr"/>
                </a:tc>
                <a:tc>
                  <a:txBody>
                    <a:bodyPr/>
                    <a:lstStyle/>
                    <a:p>
                      <a:pPr marL="0" algn="l" defTabSz="914400" rtl="0" eaLnBrk="1" fontAlgn="ctr" latinLnBrk="0" hangingPunct="1"/>
                      <a:r>
                        <a:rPr lang="en-US" altLang="zh-CN" sz="1250" u="none" strike="noStrike" kern="1200" dirty="0" smtClean="0">
                          <a:effectLst/>
                        </a:rPr>
                        <a:t>2003</a:t>
                      </a:r>
                      <a:endParaRPr lang="zh-CN" altLang="en-US" sz="1250" b="0" i="0" u="none" strike="noStrike" kern="1200" dirty="0">
                        <a:solidFill>
                          <a:schemeClr val="tx1"/>
                        </a:solidFill>
                        <a:effectLst/>
                        <a:latin typeface="+mn-lt"/>
                        <a:ea typeface="+mn-ea"/>
                        <a:cs typeface="+mn-cs"/>
                      </a:endParaRPr>
                    </a:p>
                  </a:txBody>
                  <a:tcPr marL="7899" marR="7899" marT="7899" marB="0" anchor="ctr"/>
                </a:tc>
              </a:tr>
              <a:tr h="150076">
                <a:tc>
                  <a:txBody>
                    <a:bodyPr/>
                    <a:lstStyle/>
                    <a:p>
                      <a:pPr marL="0" algn="l" defTabSz="914400" rtl="0" eaLnBrk="1" fontAlgn="ctr" latinLnBrk="0" hangingPunct="1"/>
                      <a:r>
                        <a:rPr lang="zh-CN" altLang="en-US" sz="1250" u="none" strike="noStrike" kern="1200">
                          <a:effectLst/>
                        </a:rPr>
                        <a:t>几内亚</a:t>
                      </a:r>
                      <a:endParaRPr lang="zh-CN" altLang="en-US" sz="1250" b="0" i="0" u="none" strike="noStrike" kern="1200">
                        <a:solidFill>
                          <a:schemeClr val="tx1"/>
                        </a:solidFill>
                        <a:effectLst/>
                        <a:latin typeface="+mn-lt"/>
                        <a:ea typeface="+mn-ea"/>
                        <a:cs typeface="+mn-cs"/>
                      </a:endParaRPr>
                    </a:p>
                  </a:txBody>
                  <a:tcPr marL="7899" marR="7899" marT="7899" marB="0" anchor="ctr"/>
                </a:tc>
                <a:tc>
                  <a:txBody>
                    <a:bodyPr/>
                    <a:lstStyle/>
                    <a:p>
                      <a:pPr marL="0" algn="l" defTabSz="914400" rtl="0" eaLnBrk="1" fontAlgn="ctr" latinLnBrk="0" hangingPunct="1"/>
                      <a:r>
                        <a:rPr lang="en-US" altLang="zh-CN" sz="1250" u="none" strike="noStrike" kern="1200" dirty="0" smtClean="0">
                          <a:effectLst/>
                        </a:rPr>
                        <a:t>1968</a:t>
                      </a:r>
                      <a:endParaRPr lang="zh-CN" altLang="en-US" sz="1250" b="0" i="0" u="none" strike="noStrike" kern="1200" dirty="0">
                        <a:solidFill>
                          <a:schemeClr val="tx1"/>
                        </a:solidFill>
                        <a:effectLst/>
                        <a:latin typeface="+mn-lt"/>
                        <a:ea typeface="+mn-ea"/>
                        <a:cs typeface="+mn-cs"/>
                      </a:endParaRPr>
                    </a:p>
                  </a:txBody>
                  <a:tcPr marL="7899" marR="7899" marT="7899" marB="0" anchor="ctr"/>
                </a:tc>
              </a:tr>
              <a:tr h="157974">
                <a:tc>
                  <a:txBody>
                    <a:bodyPr/>
                    <a:lstStyle/>
                    <a:p>
                      <a:pPr marL="0" algn="l" defTabSz="914400" rtl="0" eaLnBrk="1" fontAlgn="ctr" latinLnBrk="0" hangingPunct="1"/>
                      <a:r>
                        <a:rPr lang="zh-CN" altLang="en-US" sz="1250" u="none" strike="noStrike" kern="1200" dirty="0">
                          <a:effectLst/>
                        </a:rPr>
                        <a:t>几内亚比绍</a:t>
                      </a:r>
                      <a:endParaRPr lang="zh-CN" altLang="en-US" sz="1250" b="0" i="0" u="none" strike="noStrike" kern="1200" dirty="0">
                        <a:solidFill>
                          <a:schemeClr val="tx1"/>
                        </a:solidFill>
                        <a:effectLst/>
                        <a:latin typeface="+mn-lt"/>
                        <a:ea typeface="+mn-ea"/>
                        <a:cs typeface="+mn-cs"/>
                      </a:endParaRPr>
                    </a:p>
                  </a:txBody>
                  <a:tcPr marL="7899" marR="7899" marT="7899" marB="0" anchor="b"/>
                </a:tc>
                <a:tc>
                  <a:txBody>
                    <a:bodyPr/>
                    <a:lstStyle/>
                    <a:p>
                      <a:pPr marL="0" algn="l" defTabSz="914400" rtl="0" eaLnBrk="1" fontAlgn="ctr" latinLnBrk="0" hangingPunct="1"/>
                      <a:r>
                        <a:rPr lang="en-US" altLang="zh-CN" sz="1250" u="none" strike="noStrike" kern="1200" dirty="0" smtClean="0">
                          <a:effectLst/>
                        </a:rPr>
                        <a:t>1991</a:t>
                      </a:r>
                      <a:endParaRPr lang="zh-CN" altLang="en-US" sz="1250" b="0" i="0" u="none" strike="noStrike" kern="1200" dirty="0">
                        <a:solidFill>
                          <a:schemeClr val="tx1"/>
                        </a:solidFill>
                        <a:effectLst/>
                        <a:latin typeface="+mn-lt"/>
                        <a:ea typeface="+mn-ea"/>
                        <a:cs typeface="+mn-cs"/>
                      </a:endParaRPr>
                    </a:p>
                  </a:txBody>
                  <a:tcPr marL="7899" marR="7899" marT="7899" marB="0" anchor="ctr"/>
                </a:tc>
              </a:tr>
            </a:tbl>
          </a:graphicData>
        </a:graphic>
      </p:graphicFrame>
      <p:graphicFrame>
        <p:nvGraphicFramePr>
          <p:cNvPr id="8" name="表格 7"/>
          <p:cNvGraphicFramePr>
            <a:graphicFrameLocks noGrp="1"/>
          </p:cNvGraphicFramePr>
          <p:nvPr/>
        </p:nvGraphicFramePr>
        <p:xfrm>
          <a:off x="5830044" y="692696"/>
          <a:ext cx="1838227" cy="5954988"/>
        </p:xfrm>
        <a:graphic>
          <a:graphicData uri="http://schemas.openxmlformats.org/drawingml/2006/table">
            <a:tbl>
              <a:tblPr>
                <a:tableStyleId>{3B4B98B0-60AC-42C2-AFA5-B58CD77FA1E5}</a:tableStyleId>
              </a:tblPr>
              <a:tblGrid>
                <a:gridCol w="1031240"/>
                <a:gridCol w="806987"/>
              </a:tblGrid>
              <a:tr h="150601">
                <a:tc>
                  <a:txBody>
                    <a:bodyPr/>
                    <a:lstStyle/>
                    <a:p>
                      <a:pPr marL="0" algn="l" defTabSz="914400" rtl="0" eaLnBrk="1" fontAlgn="ctr" latinLnBrk="0" hangingPunct="1"/>
                      <a:r>
                        <a:rPr lang="zh-CN" altLang="en-US" sz="1250" u="none" strike="noStrike" kern="1200" dirty="0">
                          <a:solidFill>
                            <a:srgbClr val="0070C0"/>
                          </a:solidFill>
                          <a:effectLst/>
                        </a:rPr>
                        <a:t>国 家</a:t>
                      </a:r>
                      <a:endParaRPr lang="zh-CN" altLang="en-US" sz="1250" b="0" i="0" u="none" strike="noStrike" kern="1200" dirty="0">
                        <a:solidFill>
                          <a:srgbClr val="0070C0"/>
                        </a:solidFill>
                        <a:effectLst/>
                        <a:latin typeface="+mn-lt"/>
                        <a:ea typeface="+mn-ea"/>
                        <a:cs typeface="+mn-cs"/>
                      </a:endParaRPr>
                    </a:p>
                  </a:txBody>
                  <a:tcPr marL="5067" marR="5067" marT="5067" marB="5067" anchor="ctr"/>
                </a:tc>
                <a:tc>
                  <a:txBody>
                    <a:bodyPr/>
                    <a:lstStyle/>
                    <a:p>
                      <a:pPr marL="0" algn="l" defTabSz="914400" rtl="0" eaLnBrk="1" fontAlgn="ctr" latinLnBrk="0" hangingPunct="1"/>
                      <a:r>
                        <a:rPr lang="zh-CN" altLang="en-US" sz="1250" u="none" strike="noStrike" kern="1200" dirty="0" smtClean="0">
                          <a:solidFill>
                            <a:srgbClr val="0070C0"/>
                          </a:solidFill>
                          <a:effectLst/>
                        </a:rPr>
                        <a:t>生效时间</a:t>
                      </a:r>
                      <a:endParaRPr lang="zh-CN" altLang="en-US" sz="1250" b="0" i="0" u="none" strike="noStrike" kern="1200" dirty="0">
                        <a:solidFill>
                          <a:srgbClr val="0070C0"/>
                        </a:solidFill>
                        <a:effectLst/>
                        <a:latin typeface="+mn-lt"/>
                        <a:ea typeface="+mn-ea"/>
                        <a:cs typeface="+mn-cs"/>
                      </a:endParaRPr>
                    </a:p>
                  </a:txBody>
                  <a:tcPr marL="5067" marR="5067" marT="5067" marB="5067" anchor="ctr"/>
                </a:tc>
              </a:tr>
              <a:tr h="150601">
                <a:tc>
                  <a:txBody>
                    <a:bodyPr/>
                    <a:lstStyle/>
                    <a:p>
                      <a:pPr algn="l" fontAlgn="ctr"/>
                      <a:r>
                        <a:rPr lang="zh-CN" altLang="en-US" sz="1250" u="none" strike="noStrike" dirty="0">
                          <a:effectLst/>
                        </a:rPr>
                        <a:t>圭亚那</a:t>
                      </a:r>
                      <a:endParaRPr lang="zh-CN" altLang="en-US" sz="1250" b="0" i="0" u="none" strike="noStrike" dirty="0">
                        <a:solidFill>
                          <a:srgbClr val="676767"/>
                        </a:solidFill>
                        <a:effectLst/>
                        <a:latin typeface="宋体" panose="02010600030101010101" pitchFamily="2" charset="-122"/>
                      </a:endParaRPr>
                    </a:p>
                  </a:txBody>
                  <a:tcPr marL="7926" marR="7926" marT="7926" marB="0" anchor="ctr"/>
                </a:tc>
                <a:tc>
                  <a:txBody>
                    <a:bodyPr/>
                    <a:lstStyle/>
                    <a:p>
                      <a:pPr algn="l" fontAlgn="ctr"/>
                      <a:r>
                        <a:rPr lang="en-US" altLang="zh-CN" sz="1250" u="none" strike="noStrike" dirty="0" smtClean="0">
                          <a:effectLst/>
                        </a:rPr>
                        <a:t>1969</a:t>
                      </a:r>
                      <a:endParaRPr lang="zh-CN" altLang="en-US" sz="1250" b="0" i="0" u="none" strike="noStrike" dirty="0">
                        <a:solidFill>
                          <a:srgbClr val="676767"/>
                        </a:solidFill>
                        <a:effectLst/>
                        <a:latin typeface="Verdana" panose="020B0604030504040204"/>
                      </a:endParaRPr>
                    </a:p>
                  </a:txBody>
                  <a:tcPr marL="7926" marR="7926" marT="7926" marB="0" anchor="ctr"/>
                </a:tc>
              </a:tr>
              <a:tr h="150601">
                <a:tc>
                  <a:txBody>
                    <a:bodyPr/>
                    <a:lstStyle/>
                    <a:p>
                      <a:pPr algn="l" fontAlgn="ctr"/>
                      <a:r>
                        <a:rPr lang="zh-CN" altLang="en-US" sz="1250" u="none" strike="noStrike">
                          <a:effectLst/>
                        </a:rPr>
                        <a:t>海地</a:t>
                      </a:r>
                      <a:endParaRPr lang="zh-CN" altLang="en-US" sz="1250" b="0" i="0" u="none" strike="noStrike">
                        <a:solidFill>
                          <a:srgbClr val="676767"/>
                        </a:solidFill>
                        <a:effectLst/>
                        <a:latin typeface="宋体" panose="02010600030101010101" pitchFamily="2" charset="-122"/>
                      </a:endParaRPr>
                    </a:p>
                  </a:txBody>
                  <a:tcPr marL="7926" marR="7926" marT="7926" marB="0" anchor="ctr"/>
                </a:tc>
                <a:tc>
                  <a:txBody>
                    <a:bodyPr/>
                    <a:lstStyle/>
                    <a:p>
                      <a:pPr algn="l" fontAlgn="ctr"/>
                      <a:r>
                        <a:rPr lang="en-US" altLang="zh-CN" sz="1250" u="none" strike="noStrike" dirty="0" smtClean="0">
                          <a:effectLst/>
                        </a:rPr>
                        <a:t>2009</a:t>
                      </a:r>
                      <a:endParaRPr lang="zh-CN" altLang="en-US" sz="1250" b="0" i="0" u="none" strike="noStrike" dirty="0">
                        <a:solidFill>
                          <a:srgbClr val="676767"/>
                        </a:solidFill>
                        <a:effectLst/>
                        <a:latin typeface="Verdana" panose="020B0604030504040204"/>
                      </a:endParaRPr>
                    </a:p>
                  </a:txBody>
                  <a:tcPr marL="7926" marR="7926" marT="7926" marB="0" anchor="ctr"/>
                </a:tc>
              </a:tr>
              <a:tr h="150601">
                <a:tc>
                  <a:txBody>
                    <a:bodyPr/>
                    <a:lstStyle/>
                    <a:p>
                      <a:pPr algn="l" fontAlgn="ctr"/>
                      <a:r>
                        <a:rPr lang="zh-CN" altLang="en-US" sz="1250" u="none" strike="noStrike">
                          <a:effectLst/>
                        </a:rPr>
                        <a:t>洪都拉斯</a:t>
                      </a:r>
                      <a:endParaRPr lang="zh-CN" altLang="en-US" sz="1250" b="0" i="0" u="none" strike="noStrike">
                        <a:solidFill>
                          <a:srgbClr val="676767"/>
                        </a:solidFill>
                        <a:effectLst/>
                        <a:latin typeface="宋体" panose="02010600030101010101" pitchFamily="2" charset="-122"/>
                      </a:endParaRPr>
                    </a:p>
                  </a:txBody>
                  <a:tcPr marL="7926" marR="7926" marT="7926" marB="0" anchor="ctr"/>
                </a:tc>
                <a:tc>
                  <a:txBody>
                    <a:bodyPr/>
                    <a:lstStyle/>
                    <a:p>
                      <a:pPr algn="l" fontAlgn="ctr"/>
                      <a:r>
                        <a:rPr lang="en-US" altLang="zh-CN" sz="1250" u="none" strike="noStrike" dirty="0" smtClean="0">
                          <a:effectLst/>
                        </a:rPr>
                        <a:t>1989</a:t>
                      </a:r>
                      <a:endParaRPr lang="zh-CN" altLang="en-US" sz="1250" b="0" i="0" u="none" strike="noStrike" dirty="0">
                        <a:solidFill>
                          <a:srgbClr val="676767"/>
                        </a:solidFill>
                        <a:effectLst/>
                        <a:latin typeface="Verdana" panose="020B0604030504040204"/>
                      </a:endParaRPr>
                    </a:p>
                  </a:txBody>
                  <a:tcPr marL="7926" marR="7926" marT="7926" marB="0" anchor="ctr"/>
                </a:tc>
              </a:tr>
              <a:tr h="150601">
                <a:tc>
                  <a:txBody>
                    <a:bodyPr/>
                    <a:lstStyle/>
                    <a:p>
                      <a:pPr algn="l" fontAlgn="ctr"/>
                      <a:r>
                        <a:rPr lang="zh-CN" altLang="en-US" sz="1250" u="none" strike="noStrike">
                          <a:effectLst/>
                        </a:rPr>
                        <a:t>匈牙利</a:t>
                      </a:r>
                      <a:endParaRPr lang="zh-CN" altLang="en-US" sz="1250" b="0" i="0" u="none" strike="noStrike">
                        <a:solidFill>
                          <a:srgbClr val="676767"/>
                        </a:solidFill>
                        <a:effectLst/>
                        <a:latin typeface="宋体" panose="02010600030101010101" pitchFamily="2" charset="-122"/>
                      </a:endParaRPr>
                    </a:p>
                  </a:txBody>
                  <a:tcPr marL="7926" marR="7926" marT="7926" marB="0" anchor="ctr"/>
                </a:tc>
                <a:tc>
                  <a:txBody>
                    <a:bodyPr/>
                    <a:lstStyle/>
                    <a:p>
                      <a:pPr algn="l" fontAlgn="ctr"/>
                      <a:r>
                        <a:rPr lang="en-US" altLang="zh-CN" sz="1250" u="none" strike="noStrike" dirty="0" smtClean="0">
                          <a:effectLst/>
                        </a:rPr>
                        <a:t>1987</a:t>
                      </a:r>
                      <a:endParaRPr lang="zh-CN" altLang="en-US" sz="1250" b="0" i="0" u="none" strike="noStrike" dirty="0">
                        <a:solidFill>
                          <a:srgbClr val="676767"/>
                        </a:solidFill>
                        <a:effectLst/>
                        <a:latin typeface="Verdana" panose="020B0604030504040204"/>
                      </a:endParaRPr>
                    </a:p>
                  </a:txBody>
                  <a:tcPr marL="7926" marR="7926" marT="7926" marB="0" anchor="ctr"/>
                </a:tc>
              </a:tr>
              <a:tr h="150601">
                <a:tc>
                  <a:txBody>
                    <a:bodyPr/>
                    <a:lstStyle/>
                    <a:p>
                      <a:pPr algn="l" fontAlgn="ctr"/>
                      <a:r>
                        <a:rPr lang="zh-CN" altLang="en-US" sz="1250" u="none" strike="noStrike">
                          <a:effectLst/>
                        </a:rPr>
                        <a:t>冰岛</a:t>
                      </a:r>
                      <a:endParaRPr lang="zh-CN" altLang="en-US" sz="1250" b="0" i="0" u="none" strike="noStrike">
                        <a:solidFill>
                          <a:srgbClr val="676767"/>
                        </a:solidFill>
                        <a:effectLst/>
                        <a:latin typeface="宋体" panose="02010600030101010101" pitchFamily="2" charset="-122"/>
                      </a:endParaRPr>
                    </a:p>
                  </a:txBody>
                  <a:tcPr marL="7926" marR="7926" marT="7926" marB="0" anchor="ctr"/>
                </a:tc>
                <a:tc>
                  <a:txBody>
                    <a:bodyPr/>
                    <a:lstStyle/>
                    <a:p>
                      <a:pPr algn="l" fontAlgn="ctr"/>
                      <a:r>
                        <a:rPr lang="en-US" altLang="zh-CN" sz="1250" u="none" strike="noStrike" dirty="0" smtClean="0">
                          <a:effectLst/>
                        </a:rPr>
                        <a:t>1966</a:t>
                      </a:r>
                      <a:endParaRPr lang="zh-CN" altLang="en-US" sz="1250" b="0" i="0" u="none" strike="noStrike" dirty="0">
                        <a:solidFill>
                          <a:srgbClr val="676767"/>
                        </a:solidFill>
                        <a:effectLst/>
                        <a:latin typeface="Verdana" panose="020B0604030504040204"/>
                      </a:endParaRPr>
                    </a:p>
                  </a:txBody>
                  <a:tcPr marL="7926" marR="7926" marT="7926" marB="0" anchor="ctr"/>
                </a:tc>
              </a:tr>
              <a:tr h="150601">
                <a:tc>
                  <a:txBody>
                    <a:bodyPr/>
                    <a:lstStyle/>
                    <a:p>
                      <a:pPr algn="l" fontAlgn="ctr"/>
                      <a:r>
                        <a:rPr lang="zh-CN" altLang="en-US" sz="1250" u="none" strike="noStrike">
                          <a:effectLst/>
                        </a:rPr>
                        <a:t>印度尼西亚</a:t>
                      </a:r>
                      <a:endParaRPr lang="zh-CN" altLang="en-US" sz="1250" b="0" i="0" u="none" strike="noStrike">
                        <a:solidFill>
                          <a:srgbClr val="676767"/>
                        </a:solidFill>
                        <a:effectLst/>
                        <a:latin typeface="宋体" panose="02010600030101010101" pitchFamily="2" charset="-122"/>
                      </a:endParaRPr>
                    </a:p>
                  </a:txBody>
                  <a:tcPr marL="7926" marR="7926" marT="7926" marB="0" anchor="ctr"/>
                </a:tc>
                <a:tc>
                  <a:txBody>
                    <a:bodyPr/>
                    <a:lstStyle/>
                    <a:p>
                      <a:pPr algn="l" fontAlgn="ctr"/>
                      <a:r>
                        <a:rPr lang="en-US" altLang="zh-CN" sz="1250" u="none" strike="noStrike" dirty="0" smtClean="0">
                          <a:effectLst/>
                        </a:rPr>
                        <a:t>1968</a:t>
                      </a:r>
                      <a:endParaRPr lang="zh-CN" altLang="en-US" sz="1250" b="0" i="0" u="none" strike="noStrike" dirty="0">
                        <a:solidFill>
                          <a:srgbClr val="676767"/>
                        </a:solidFill>
                        <a:effectLst/>
                        <a:latin typeface="Verdana" panose="020B0604030504040204"/>
                      </a:endParaRPr>
                    </a:p>
                  </a:txBody>
                  <a:tcPr marL="7926" marR="7926" marT="7926" marB="0" anchor="ctr"/>
                </a:tc>
              </a:tr>
              <a:tr h="150601">
                <a:tc>
                  <a:txBody>
                    <a:bodyPr/>
                    <a:lstStyle/>
                    <a:p>
                      <a:pPr algn="l" fontAlgn="ctr"/>
                      <a:r>
                        <a:rPr lang="zh-CN" altLang="en-US" sz="1250" u="none" strike="noStrike">
                          <a:effectLst/>
                        </a:rPr>
                        <a:t>伊拉克</a:t>
                      </a:r>
                      <a:endParaRPr lang="zh-CN" altLang="en-US" sz="1250" b="0" i="0" u="none" strike="noStrike">
                        <a:solidFill>
                          <a:srgbClr val="676767"/>
                        </a:solidFill>
                        <a:effectLst/>
                        <a:latin typeface="宋体" panose="02010600030101010101" pitchFamily="2" charset="-122"/>
                      </a:endParaRPr>
                    </a:p>
                  </a:txBody>
                  <a:tcPr marL="7926" marR="7926" marT="7926" marB="0" anchor="ctr"/>
                </a:tc>
                <a:tc>
                  <a:txBody>
                    <a:bodyPr/>
                    <a:lstStyle/>
                    <a:p>
                      <a:pPr algn="l" fontAlgn="ctr"/>
                      <a:r>
                        <a:rPr lang="en-US" altLang="zh-CN" sz="1250" u="none" strike="noStrike" dirty="0" smtClean="0">
                          <a:effectLst/>
                        </a:rPr>
                        <a:t>2015</a:t>
                      </a:r>
                      <a:endParaRPr lang="zh-CN" altLang="en-US" sz="1250" b="0" i="0" u="none" strike="noStrike" dirty="0">
                        <a:solidFill>
                          <a:srgbClr val="676767"/>
                        </a:solidFill>
                        <a:effectLst/>
                        <a:latin typeface="Verdana" panose="020B0604030504040204"/>
                      </a:endParaRPr>
                    </a:p>
                  </a:txBody>
                  <a:tcPr marL="7926" marR="7926" marT="7926" marB="0" anchor="ctr"/>
                </a:tc>
              </a:tr>
              <a:tr h="150601">
                <a:tc>
                  <a:txBody>
                    <a:bodyPr/>
                    <a:lstStyle/>
                    <a:p>
                      <a:pPr algn="l" fontAlgn="ctr"/>
                      <a:r>
                        <a:rPr lang="zh-CN" altLang="en-US" sz="1250" u="none" strike="noStrike">
                          <a:effectLst/>
                        </a:rPr>
                        <a:t>爱尔兰</a:t>
                      </a:r>
                      <a:endParaRPr lang="zh-CN" altLang="en-US" sz="1250" b="0" i="0" u="none" strike="noStrike">
                        <a:solidFill>
                          <a:srgbClr val="676767"/>
                        </a:solidFill>
                        <a:effectLst/>
                        <a:latin typeface="宋体" panose="02010600030101010101" pitchFamily="2" charset="-122"/>
                      </a:endParaRPr>
                    </a:p>
                  </a:txBody>
                  <a:tcPr marL="7926" marR="7926" marT="7926" marB="0" anchor="ctr"/>
                </a:tc>
                <a:tc>
                  <a:txBody>
                    <a:bodyPr/>
                    <a:lstStyle/>
                    <a:p>
                      <a:pPr algn="l" fontAlgn="ctr"/>
                      <a:r>
                        <a:rPr lang="en-US" altLang="zh-CN" sz="1250" u="none" strike="noStrike" dirty="0" smtClean="0">
                          <a:effectLst/>
                        </a:rPr>
                        <a:t>1981</a:t>
                      </a:r>
                      <a:endParaRPr lang="zh-CN" altLang="en-US" sz="1250" b="0" i="0" u="none" strike="noStrike" dirty="0">
                        <a:solidFill>
                          <a:srgbClr val="676767"/>
                        </a:solidFill>
                        <a:effectLst/>
                        <a:latin typeface="Verdana" panose="020B0604030504040204"/>
                      </a:endParaRPr>
                    </a:p>
                  </a:txBody>
                  <a:tcPr marL="7926" marR="7926" marT="7926" marB="0" anchor="ctr"/>
                </a:tc>
              </a:tr>
              <a:tr h="150601">
                <a:tc>
                  <a:txBody>
                    <a:bodyPr/>
                    <a:lstStyle/>
                    <a:p>
                      <a:pPr algn="l" fontAlgn="ctr"/>
                      <a:r>
                        <a:rPr lang="zh-CN" altLang="en-US" sz="1250" u="none" strike="noStrike">
                          <a:effectLst/>
                        </a:rPr>
                        <a:t>以色列</a:t>
                      </a:r>
                      <a:endParaRPr lang="zh-CN" altLang="en-US" sz="1250" b="0" i="0" u="none" strike="noStrike">
                        <a:solidFill>
                          <a:srgbClr val="676767"/>
                        </a:solidFill>
                        <a:effectLst/>
                        <a:latin typeface="宋体" panose="02010600030101010101" pitchFamily="2" charset="-122"/>
                      </a:endParaRPr>
                    </a:p>
                  </a:txBody>
                  <a:tcPr marL="7926" marR="7926" marT="7926" marB="0" anchor="ctr"/>
                </a:tc>
                <a:tc>
                  <a:txBody>
                    <a:bodyPr/>
                    <a:lstStyle/>
                    <a:p>
                      <a:pPr algn="l" fontAlgn="ctr"/>
                      <a:r>
                        <a:rPr lang="en-US" altLang="zh-CN" sz="1250" u="none" strike="noStrike" dirty="0" smtClean="0">
                          <a:effectLst/>
                        </a:rPr>
                        <a:t>1983</a:t>
                      </a:r>
                      <a:endParaRPr lang="zh-CN" altLang="en-US" sz="1250" b="0" i="0" u="none" strike="noStrike" dirty="0">
                        <a:solidFill>
                          <a:srgbClr val="676767"/>
                        </a:solidFill>
                        <a:effectLst/>
                        <a:latin typeface="Verdana" panose="020B0604030504040204"/>
                      </a:endParaRPr>
                    </a:p>
                  </a:txBody>
                  <a:tcPr marL="7926" marR="7926" marT="7926" marB="0" anchor="ctr"/>
                </a:tc>
              </a:tr>
              <a:tr h="150601">
                <a:tc>
                  <a:txBody>
                    <a:bodyPr/>
                    <a:lstStyle/>
                    <a:p>
                      <a:pPr algn="l" fontAlgn="ctr"/>
                      <a:r>
                        <a:rPr lang="zh-CN" altLang="en-US" sz="1250" u="none" strike="noStrike">
                          <a:effectLst/>
                        </a:rPr>
                        <a:t>意大利</a:t>
                      </a:r>
                      <a:endParaRPr lang="zh-CN" altLang="en-US" sz="1250" b="0" i="0" u="none" strike="noStrike">
                        <a:solidFill>
                          <a:srgbClr val="676767"/>
                        </a:solidFill>
                        <a:effectLst/>
                        <a:latin typeface="宋体" panose="02010600030101010101" pitchFamily="2" charset="-122"/>
                      </a:endParaRPr>
                    </a:p>
                  </a:txBody>
                  <a:tcPr marL="7926" marR="7926" marT="7926" marB="0" anchor="ctr"/>
                </a:tc>
                <a:tc>
                  <a:txBody>
                    <a:bodyPr/>
                    <a:lstStyle/>
                    <a:p>
                      <a:pPr algn="l" fontAlgn="ctr"/>
                      <a:r>
                        <a:rPr lang="en-US" altLang="zh-CN" sz="1250" u="none" strike="noStrike" dirty="0" smtClean="0">
                          <a:effectLst/>
                        </a:rPr>
                        <a:t>1971</a:t>
                      </a:r>
                      <a:endParaRPr lang="zh-CN" altLang="en-US" sz="1250" b="0" i="0" u="none" strike="noStrike" dirty="0">
                        <a:solidFill>
                          <a:srgbClr val="676767"/>
                        </a:solidFill>
                        <a:effectLst/>
                        <a:latin typeface="Verdana" panose="020B0604030504040204"/>
                      </a:endParaRPr>
                    </a:p>
                  </a:txBody>
                  <a:tcPr marL="7926" marR="7926" marT="7926" marB="0" anchor="ctr"/>
                </a:tc>
              </a:tr>
              <a:tr h="150601">
                <a:tc>
                  <a:txBody>
                    <a:bodyPr/>
                    <a:lstStyle/>
                    <a:p>
                      <a:pPr algn="l" fontAlgn="ctr"/>
                      <a:r>
                        <a:rPr lang="zh-CN" altLang="en-US" sz="1250" u="none" strike="noStrike" dirty="0">
                          <a:effectLst/>
                        </a:rPr>
                        <a:t>牙买加</a:t>
                      </a:r>
                      <a:endParaRPr lang="zh-CN" altLang="en-US" sz="1250" b="0" i="0" u="none" strike="noStrike" dirty="0">
                        <a:solidFill>
                          <a:srgbClr val="676767"/>
                        </a:solidFill>
                        <a:effectLst/>
                        <a:latin typeface="宋体" panose="02010600030101010101" pitchFamily="2" charset="-122"/>
                      </a:endParaRPr>
                    </a:p>
                  </a:txBody>
                  <a:tcPr marL="7926" marR="7926" marT="7926" marB="0" anchor="ctr"/>
                </a:tc>
                <a:tc>
                  <a:txBody>
                    <a:bodyPr/>
                    <a:lstStyle/>
                    <a:p>
                      <a:pPr algn="l" fontAlgn="ctr"/>
                      <a:r>
                        <a:rPr lang="en-US" altLang="zh-CN" sz="1250" u="none" strike="noStrike" dirty="0" smtClean="0">
                          <a:effectLst/>
                        </a:rPr>
                        <a:t>1966</a:t>
                      </a:r>
                      <a:endParaRPr lang="zh-CN" altLang="en-US" sz="1250" b="0" i="0" u="none" strike="noStrike" dirty="0">
                        <a:solidFill>
                          <a:srgbClr val="676767"/>
                        </a:solidFill>
                        <a:effectLst/>
                        <a:latin typeface="Verdana" panose="020B0604030504040204"/>
                      </a:endParaRPr>
                    </a:p>
                  </a:txBody>
                  <a:tcPr marL="7926" marR="7926" marT="7926" marB="0" anchor="ctr"/>
                </a:tc>
              </a:tr>
              <a:tr h="150601">
                <a:tc>
                  <a:txBody>
                    <a:bodyPr/>
                    <a:lstStyle/>
                    <a:p>
                      <a:pPr algn="l" fontAlgn="ctr"/>
                      <a:r>
                        <a:rPr lang="zh-CN" altLang="en-US" sz="1250" u="none" strike="noStrike">
                          <a:effectLst/>
                        </a:rPr>
                        <a:t>日本</a:t>
                      </a:r>
                      <a:endParaRPr lang="zh-CN" altLang="en-US" sz="1250" b="0" i="0" u="none" strike="noStrike">
                        <a:solidFill>
                          <a:srgbClr val="676767"/>
                        </a:solidFill>
                        <a:effectLst/>
                        <a:latin typeface="宋体" panose="02010600030101010101" pitchFamily="2" charset="-122"/>
                      </a:endParaRPr>
                    </a:p>
                  </a:txBody>
                  <a:tcPr marL="7926" marR="7926" marT="7926" marB="0" anchor="ctr"/>
                </a:tc>
                <a:tc>
                  <a:txBody>
                    <a:bodyPr/>
                    <a:lstStyle/>
                    <a:p>
                      <a:pPr algn="l" fontAlgn="ctr"/>
                      <a:r>
                        <a:rPr lang="en-US" altLang="zh-CN" sz="1250" u="none" strike="noStrike" dirty="0" smtClean="0">
                          <a:effectLst/>
                        </a:rPr>
                        <a:t>1967</a:t>
                      </a:r>
                      <a:endParaRPr lang="zh-CN" altLang="en-US" sz="1250" b="0" i="0" u="none" strike="noStrike" dirty="0">
                        <a:solidFill>
                          <a:srgbClr val="676767"/>
                        </a:solidFill>
                        <a:effectLst/>
                        <a:latin typeface="Verdana" panose="020B0604030504040204"/>
                      </a:endParaRPr>
                    </a:p>
                  </a:txBody>
                  <a:tcPr marL="7926" marR="7926" marT="7926" marB="0" anchor="ctr"/>
                </a:tc>
              </a:tr>
              <a:tr h="150601">
                <a:tc>
                  <a:txBody>
                    <a:bodyPr/>
                    <a:lstStyle/>
                    <a:p>
                      <a:pPr algn="l" fontAlgn="ctr"/>
                      <a:r>
                        <a:rPr lang="zh-CN" altLang="en-US" sz="1250" u="none" strike="noStrike">
                          <a:effectLst/>
                        </a:rPr>
                        <a:t>乔丹</a:t>
                      </a:r>
                      <a:endParaRPr lang="zh-CN" altLang="en-US" sz="1250" b="0" i="0" u="none" strike="noStrike">
                        <a:solidFill>
                          <a:srgbClr val="676767"/>
                        </a:solidFill>
                        <a:effectLst/>
                        <a:latin typeface="宋体" panose="02010600030101010101" pitchFamily="2" charset="-122"/>
                      </a:endParaRPr>
                    </a:p>
                  </a:txBody>
                  <a:tcPr marL="7926" marR="7926" marT="7926" marB="0" anchor="ctr"/>
                </a:tc>
                <a:tc>
                  <a:txBody>
                    <a:bodyPr/>
                    <a:lstStyle/>
                    <a:p>
                      <a:pPr algn="l" fontAlgn="ctr"/>
                      <a:r>
                        <a:rPr lang="en-US" altLang="zh-CN" sz="1250" u="none" strike="noStrike" dirty="0" smtClean="0">
                          <a:effectLst/>
                        </a:rPr>
                        <a:t>1972</a:t>
                      </a:r>
                      <a:endParaRPr lang="zh-CN" altLang="en-US" sz="1250" b="0" i="0" u="none" strike="noStrike" dirty="0">
                        <a:solidFill>
                          <a:srgbClr val="676767"/>
                        </a:solidFill>
                        <a:effectLst/>
                        <a:latin typeface="Verdana" panose="020B0604030504040204"/>
                      </a:endParaRPr>
                    </a:p>
                  </a:txBody>
                  <a:tcPr marL="7926" marR="7926" marT="7926" marB="0" anchor="ctr"/>
                </a:tc>
              </a:tr>
              <a:tr h="150601">
                <a:tc>
                  <a:txBody>
                    <a:bodyPr/>
                    <a:lstStyle/>
                    <a:p>
                      <a:pPr algn="l" fontAlgn="ctr"/>
                      <a:r>
                        <a:rPr lang="zh-CN" altLang="en-US" sz="1250" u="none" strike="noStrike">
                          <a:effectLst/>
                        </a:rPr>
                        <a:t>哈萨克斯坦</a:t>
                      </a:r>
                      <a:endParaRPr lang="zh-CN" altLang="en-US" sz="1250" b="0" i="0" u="none" strike="noStrike">
                        <a:solidFill>
                          <a:srgbClr val="676767"/>
                        </a:solidFill>
                        <a:effectLst/>
                        <a:latin typeface="宋体" panose="02010600030101010101" pitchFamily="2" charset="-122"/>
                      </a:endParaRPr>
                    </a:p>
                  </a:txBody>
                  <a:tcPr marL="7926" marR="7926" marT="7926" marB="0" anchor="ctr"/>
                </a:tc>
                <a:tc>
                  <a:txBody>
                    <a:bodyPr/>
                    <a:lstStyle/>
                    <a:p>
                      <a:pPr algn="l" fontAlgn="ctr"/>
                      <a:r>
                        <a:rPr lang="en-US" altLang="zh-CN" sz="1250" u="none" strike="noStrike" dirty="0" smtClean="0">
                          <a:effectLst/>
                        </a:rPr>
                        <a:t>2000</a:t>
                      </a:r>
                      <a:endParaRPr lang="zh-CN" altLang="en-US" sz="1250" b="0" i="0" u="none" strike="noStrike" dirty="0">
                        <a:solidFill>
                          <a:srgbClr val="676767"/>
                        </a:solidFill>
                        <a:effectLst/>
                        <a:latin typeface="Verdana" panose="020B0604030504040204"/>
                      </a:endParaRPr>
                    </a:p>
                  </a:txBody>
                  <a:tcPr marL="7926" marR="7926" marT="7926" marB="0" anchor="ctr"/>
                </a:tc>
              </a:tr>
              <a:tr h="150601">
                <a:tc>
                  <a:txBody>
                    <a:bodyPr/>
                    <a:lstStyle/>
                    <a:p>
                      <a:pPr algn="l" fontAlgn="ctr"/>
                      <a:r>
                        <a:rPr lang="zh-CN" altLang="en-US" sz="1250" u="none" strike="noStrike">
                          <a:effectLst/>
                        </a:rPr>
                        <a:t>肯尼亚</a:t>
                      </a:r>
                      <a:endParaRPr lang="zh-CN" altLang="en-US" sz="1250" b="0" i="0" u="none" strike="noStrike">
                        <a:solidFill>
                          <a:srgbClr val="676767"/>
                        </a:solidFill>
                        <a:effectLst/>
                        <a:latin typeface="宋体" panose="02010600030101010101" pitchFamily="2" charset="-122"/>
                      </a:endParaRPr>
                    </a:p>
                  </a:txBody>
                  <a:tcPr marL="7926" marR="7926" marT="7926" marB="0" anchor="ctr"/>
                </a:tc>
                <a:tc>
                  <a:txBody>
                    <a:bodyPr/>
                    <a:lstStyle/>
                    <a:p>
                      <a:pPr algn="l" fontAlgn="ctr"/>
                      <a:r>
                        <a:rPr lang="en-US" altLang="zh-CN" sz="1250" u="none" strike="noStrike" dirty="0" smtClean="0">
                          <a:effectLst/>
                        </a:rPr>
                        <a:t>1967</a:t>
                      </a:r>
                      <a:endParaRPr lang="zh-CN" altLang="en-US" sz="1250" b="0" i="0" u="none" strike="noStrike" dirty="0">
                        <a:solidFill>
                          <a:srgbClr val="676767"/>
                        </a:solidFill>
                        <a:effectLst/>
                        <a:latin typeface="Verdana" panose="020B0604030504040204"/>
                      </a:endParaRPr>
                    </a:p>
                  </a:txBody>
                  <a:tcPr marL="7926" marR="7926" marT="7926" marB="0" anchor="ctr"/>
                </a:tc>
              </a:tr>
              <a:tr h="150601">
                <a:tc>
                  <a:txBody>
                    <a:bodyPr/>
                    <a:lstStyle/>
                    <a:p>
                      <a:pPr algn="l" fontAlgn="ctr"/>
                      <a:r>
                        <a:rPr lang="zh-CN" altLang="en-US" sz="1250" u="none" strike="noStrike" dirty="0" smtClean="0">
                          <a:effectLst/>
                        </a:rPr>
                        <a:t>韩国</a:t>
                      </a:r>
                      <a:endParaRPr lang="zh-CN" altLang="en-US" sz="1250" b="0" i="0" u="none" strike="noStrike" dirty="0">
                        <a:solidFill>
                          <a:srgbClr val="676767"/>
                        </a:solidFill>
                        <a:effectLst/>
                        <a:latin typeface="宋体" panose="02010600030101010101" pitchFamily="2" charset="-122"/>
                      </a:endParaRPr>
                    </a:p>
                  </a:txBody>
                  <a:tcPr marL="7926" marR="7926" marT="7926" marB="0" anchor="ctr"/>
                </a:tc>
                <a:tc>
                  <a:txBody>
                    <a:bodyPr/>
                    <a:lstStyle/>
                    <a:p>
                      <a:pPr algn="l" fontAlgn="ctr"/>
                      <a:r>
                        <a:rPr lang="en-US" altLang="zh-CN" sz="1250" u="none" strike="noStrike" dirty="0" smtClean="0">
                          <a:effectLst/>
                        </a:rPr>
                        <a:t>1967</a:t>
                      </a:r>
                      <a:endParaRPr lang="zh-CN" altLang="en-US" sz="1250" b="0" i="0" u="none" strike="noStrike" dirty="0">
                        <a:solidFill>
                          <a:srgbClr val="676767"/>
                        </a:solidFill>
                        <a:effectLst/>
                        <a:latin typeface="Verdana" panose="020B0604030504040204"/>
                      </a:endParaRPr>
                    </a:p>
                  </a:txBody>
                  <a:tcPr marL="7926" marR="7926" marT="7926" marB="0" anchor="ctr"/>
                </a:tc>
              </a:tr>
              <a:tr h="150601">
                <a:tc>
                  <a:txBody>
                    <a:bodyPr/>
                    <a:lstStyle/>
                    <a:p>
                      <a:pPr algn="l" fontAlgn="ctr"/>
                      <a:r>
                        <a:rPr lang="zh-CN" altLang="en-US" sz="1250" u="none" strike="noStrike" dirty="0">
                          <a:effectLst/>
                        </a:rPr>
                        <a:t>科索</a:t>
                      </a:r>
                      <a:r>
                        <a:rPr lang="zh-CN" altLang="en-US" sz="1250" u="none" strike="noStrike" dirty="0" smtClean="0">
                          <a:effectLst/>
                        </a:rPr>
                        <a:t>沃</a:t>
                      </a:r>
                      <a:endParaRPr lang="zh-CN" altLang="en-US" sz="1250" b="0" i="0" u="none" strike="noStrike" dirty="0">
                        <a:solidFill>
                          <a:srgbClr val="676767"/>
                        </a:solidFill>
                        <a:effectLst/>
                        <a:latin typeface="宋体" panose="02010600030101010101" pitchFamily="2" charset="-122"/>
                      </a:endParaRPr>
                    </a:p>
                  </a:txBody>
                  <a:tcPr marL="7926" marR="7926" marT="7926" marB="0" anchor="ctr"/>
                </a:tc>
                <a:tc>
                  <a:txBody>
                    <a:bodyPr/>
                    <a:lstStyle/>
                    <a:p>
                      <a:pPr algn="l" fontAlgn="ctr"/>
                      <a:r>
                        <a:rPr lang="en-US" altLang="zh-CN" sz="1250" u="none" strike="noStrike" dirty="0" smtClean="0">
                          <a:effectLst/>
                        </a:rPr>
                        <a:t>2009</a:t>
                      </a:r>
                      <a:endParaRPr lang="zh-CN" altLang="en-US" sz="1250" b="0" i="0" u="none" strike="noStrike" dirty="0">
                        <a:solidFill>
                          <a:srgbClr val="676767"/>
                        </a:solidFill>
                        <a:effectLst/>
                        <a:latin typeface="Verdana" panose="020B0604030504040204"/>
                      </a:endParaRPr>
                    </a:p>
                  </a:txBody>
                  <a:tcPr marL="7926" marR="7926" marT="7926" marB="0" anchor="ctr"/>
                </a:tc>
              </a:tr>
              <a:tr h="150601">
                <a:tc>
                  <a:txBody>
                    <a:bodyPr/>
                    <a:lstStyle/>
                    <a:p>
                      <a:pPr algn="l" fontAlgn="ctr"/>
                      <a:r>
                        <a:rPr lang="zh-CN" altLang="en-US" sz="1250" u="none" strike="noStrike" dirty="0">
                          <a:effectLst/>
                        </a:rPr>
                        <a:t>科威特</a:t>
                      </a:r>
                      <a:endParaRPr lang="zh-CN" altLang="en-US" sz="1250" b="0" i="0" u="none" strike="noStrike" dirty="0">
                        <a:solidFill>
                          <a:srgbClr val="676767"/>
                        </a:solidFill>
                        <a:effectLst/>
                        <a:latin typeface="宋体" panose="02010600030101010101" pitchFamily="2" charset="-122"/>
                      </a:endParaRPr>
                    </a:p>
                  </a:txBody>
                  <a:tcPr marL="7926" marR="7926" marT="7926" marB="0" anchor="ctr"/>
                </a:tc>
                <a:tc>
                  <a:txBody>
                    <a:bodyPr/>
                    <a:lstStyle/>
                    <a:p>
                      <a:pPr algn="l" fontAlgn="ctr"/>
                      <a:r>
                        <a:rPr lang="en-US" altLang="zh-CN" sz="1250" u="none" strike="noStrike" dirty="0" smtClean="0">
                          <a:effectLst/>
                        </a:rPr>
                        <a:t>1979</a:t>
                      </a:r>
                      <a:endParaRPr lang="zh-CN" altLang="en-US" sz="1250" b="0" i="0" u="none" strike="noStrike" dirty="0">
                        <a:solidFill>
                          <a:srgbClr val="676767"/>
                        </a:solidFill>
                        <a:effectLst/>
                        <a:latin typeface="Verdana" panose="020B0604030504040204"/>
                      </a:endParaRPr>
                    </a:p>
                  </a:txBody>
                  <a:tcPr marL="7926" marR="7926" marT="7926" marB="0" anchor="ctr"/>
                </a:tc>
              </a:tr>
              <a:tr h="158528">
                <a:tc>
                  <a:txBody>
                    <a:bodyPr/>
                    <a:lstStyle/>
                    <a:p>
                      <a:pPr algn="l" fontAlgn="b"/>
                      <a:r>
                        <a:rPr lang="zh-CN" altLang="en-US" sz="1250" u="none" strike="noStrike">
                          <a:effectLst/>
                        </a:rPr>
                        <a:t>吉尔吉斯斯坦</a:t>
                      </a:r>
                      <a:endParaRPr lang="zh-CN" altLang="en-US" sz="1250" b="0" i="0" u="none" strike="noStrike">
                        <a:solidFill>
                          <a:srgbClr val="333333"/>
                        </a:solidFill>
                        <a:effectLst/>
                        <a:latin typeface="Arial" panose="020B0604020202020204"/>
                      </a:endParaRPr>
                    </a:p>
                  </a:txBody>
                  <a:tcPr marL="7926" marR="7926" marT="7926" marB="0" anchor="b"/>
                </a:tc>
                <a:tc>
                  <a:txBody>
                    <a:bodyPr/>
                    <a:lstStyle/>
                    <a:p>
                      <a:pPr algn="l" fontAlgn="ctr"/>
                      <a:endParaRPr lang="zh-CN" altLang="en-US" sz="1250" b="0" i="0" u="none" strike="noStrike" dirty="0">
                        <a:solidFill>
                          <a:srgbClr val="676767"/>
                        </a:solidFill>
                        <a:effectLst/>
                        <a:latin typeface="Verdana" panose="020B0604030504040204"/>
                      </a:endParaRPr>
                    </a:p>
                  </a:txBody>
                  <a:tcPr marL="7926" marR="7926" marT="7926" marB="0" anchor="ctr"/>
                </a:tc>
              </a:tr>
              <a:tr h="150601">
                <a:tc>
                  <a:txBody>
                    <a:bodyPr/>
                    <a:lstStyle/>
                    <a:p>
                      <a:pPr algn="l" fontAlgn="ctr"/>
                      <a:r>
                        <a:rPr lang="zh-CN" altLang="en-US" sz="1250" u="none" strike="noStrike">
                          <a:effectLst/>
                        </a:rPr>
                        <a:t>拉脱维亚</a:t>
                      </a:r>
                      <a:endParaRPr lang="zh-CN" altLang="en-US" sz="1250" b="0" i="0" u="none" strike="noStrike">
                        <a:solidFill>
                          <a:srgbClr val="676767"/>
                        </a:solidFill>
                        <a:effectLst/>
                        <a:latin typeface="宋体" panose="02010600030101010101" pitchFamily="2" charset="-122"/>
                      </a:endParaRPr>
                    </a:p>
                  </a:txBody>
                  <a:tcPr marL="7926" marR="7926" marT="7926" marB="0" anchor="ctr"/>
                </a:tc>
                <a:tc>
                  <a:txBody>
                    <a:bodyPr/>
                    <a:lstStyle/>
                    <a:p>
                      <a:pPr algn="l" fontAlgn="ctr"/>
                      <a:r>
                        <a:rPr lang="en-US" altLang="zh-CN" sz="1250" u="none" strike="noStrike" dirty="0" smtClean="0">
                          <a:effectLst/>
                        </a:rPr>
                        <a:t>1997</a:t>
                      </a:r>
                      <a:endParaRPr lang="zh-CN" altLang="en-US" sz="1250" b="0" i="0" u="none" strike="noStrike" dirty="0">
                        <a:solidFill>
                          <a:srgbClr val="676767"/>
                        </a:solidFill>
                        <a:effectLst/>
                        <a:latin typeface="Verdana" panose="020B0604030504040204"/>
                      </a:endParaRPr>
                    </a:p>
                  </a:txBody>
                  <a:tcPr marL="7926" marR="7926" marT="7926" marB="0" anchor="ctr"/>
                </a:tc>
              </a:tr>
              <a:tr h="150601">
                <a:tc>
                  <a:txBody>
                    <a:bodyPr/>
                    <a:lstStyle/>
                    <a:p>
                      <a:pPr algn="l" fontAlgn="ctr"/>
                      <a:r>
                        <a:rPr lang="zh-CN" altLang="en-US" sz="1250" u="none" strike="noStrike">
                          <a:effectLst/>
                        </a:rPr>
                        <a:t>黎巴嫩</a:t>
                      </a:r>
                      <a:endParaRPr lang="zh-CN" altLang="en-US" sz="1250" b="0" i="0" u="none" strike="noStrike">
                        <a:solidFill>
                          <a:srgbClr val="676767"/>
                        </a:solidFill>
                        <a:effectLst/>
                        <a:latin typeface="宋体" panose="02010600030101010101" pitchFamily="2" charset="-122"/>
                      </a:endParaRPr>
                    </a:p>
                  </a:txBody>
                  <a:tcPr marL="7926" marR="7926" marT="7926" marB="0" anchor="ctr"/>
                </a:tc>
                <a:tc>
                  <a:txBody>
                    <a:bodyPr/>
                    <a:lstStyle/>
                    <a:p>
                      <a:pPr algn="l" fontAlgn="ctr"/>
                      <a:r>
                        <a:rPr lang="en-US" altLang="zh-CN" sz="1250" u="none" strike="noStrike" dirty="0" smtClean="0">
                          <a:effectLst/>
                        </a:rPr>
                        <a:t>2003</a:t>
                      </a:r>
                      <a:endParaRPr lang="zh-CN" altLang="en-US" sz="1250" b="0" i="0" u="none" strike="noStrike" dirty="0">
                        <a:solidFill>
                          <a:srgbClr val="676767"/>
                        </a:solidFill>
                        <a:effectLst/>
                        <a:latin typeface="Verdana" panose="020B0604030504040204"/>
                      </a:endParaRPr>
                    </a:p>
                  </a:txBody>
                  <a:tcPr marL="7926" marR="7926" marT="7926" marB="0" anchor="ctr"/>
                </a:tc>
              </a:tr>
              <a:tr h="150601">
                <a:tc>
                  <a:txBody>
                    <a:bodyPr/>
                    <a:lstStyle/>
                    <a:p>
                      <a:pPr algn="l" fontAlgn="ctr"/>
                      <a:r>
                        <a:rPr lang="zh-CN" altLang="en-US" sz="1250" u="none" strike="noStrike">
                          <a:effectLst/>
                        </a:rPr>
                        <a:t>莱索托</a:t>
                      </a:r>
                      <a:endParaRPr lang="zh-CN" altLang="en-US" sz="1250" b="0" i="0" u="none" strike="noStrike">
                        <a:solidFill>
                          <a:srgbClr val="676767"/>
                        </a:solidFill>
                        <a:effectLst/>
                        <a:latin typeface="宋体" panose="02010600030101010101" pitchFamily="2" charset="-122"/>
                      </a:endParaRPr>
                    </a:p>
                  </a:txBody>
                  <a:tcPr marL="7926" marR="7926" marT="7926" marB="0" anchor="ctr"/>
                </a:tc>
                <a:tc>
                  <a:txBody>
                    <a:bodyPr/>
                    <a:lstStyle/>
                    <a:p>
                      <a:pPr algn="l" fontAlgn="ctr"/>
                      <a:r>
                        <a:rPr lang="en-US" altLang="zh-CN" sz="1250" u="none" strike="noStrike" dirty="0" smtClean="0">
                          <a:effectLst/>
                        </a:rPr>
                        <a:t>1969</a:t>
                      </a:r>
                      <a:endParaRPr lang="zh-CN" altLang="en-US" sz="1250" b="0" i="0" u="none" strike="noStrike" dirty="0">
                        <a:solidFill>
                          <a:srgbClr val="676767"/>
                        </a:solidFill>
                        <a:effectLst/>
                        <a:latin typeface="Verdana" panose="020B0604030504040204"/>
                      </a:endParaRPr>
                    </a:p>
                  </a:txBody>
                  <a:tcPr marL="7926" marR="7926" marT="7926" marB="0" anchor="ctr"/>
                </a:tc>
              </a:tr>
              <a:tr h="150601">
                <a:tc>
                  <a:txBody>
                    <a:bodyPr/>
                    <a:lstStyle/>
                    <a:p>
                      <a:pPr algn="l" fontAlgn="ctr"/>
                      <a:r>
                        <a:rPr lang="zh-CN" altLang="en-US" sz="1250" u="none" strike="noStrike">
                          <a:effectLst/>
                        </a:rPr>
                        <a:t>利比里亚</a:t>
                      </a:r>
                      <a:endParaRPr lang="zh-CN" altLang="en-US" sz="1250" b="0" i="0" u="none" strike="noStrike">
                        <a:solidFill>
                          <a:srgbClr val="676767"/>
                        </a:solidFill>
                        <a:effectLst/>
                        <a:latin typeface="宋体" panose="02010600030101010101" pitchFamily="2" charset="-122"/>
                      </a:endParaRPr>
                    </a:p>
                  </a:txBody>
                  <a:tcPr marL="7926" marR="7926" marT="7926" marB="0" anchor="ctr"/>
                </a:tc>
                <a:tc>
                  <a:txBody>
                    <a:bodyPr/>
                    <a:lstStyle/>
                    <a:p>
                      <a:pPr algn="l" fontAlgn="ctr"/>
                      <a:r>
                        <a:rPr lang="en-US" altLang="zh-CN" sz="1250" u="none" strike="noStrike" dirty="0" smtClean="0">
                          <a:effectLst/>
                        </a:rPr>
                        <a:t>1970</a:t>
                      </a:r>
                      <a:endParaRPr lang="zh-CN" altLang="en-US" sz="1250" b="0" i="0" u="none" strike="noStrike" dirty="0">
                        <a:solidFill>
                          <a:srgbClr val="676767"/>
                        </a:solidFill>
                        <a:effectLst/>
                        <a:latin typeface="Verdana" panose="020B0604030504040204"/>
                      </a:endParaRPr>
                    </a:p>
                  </a:txBody>
                  <a:tcPr marL="7926" marR="7926" marT="7926" marB="0" anchor="ctr"/>
                </a:tc>
              </a:tr>
              <a:tr h="150601">
                <a:tc>
                  <a:txBody>
                    <a:bodyPr/>
                    <a:lstStyle/>
                    <a:p>
                      <a:pPr algn="l" fontAlgn="ctr"/>
                      <a:r>
                        <a:rPr lang="zh-CN" altLang="en-US" sz="1250" u="none" strike="noStrike">
                          <a:effectLst/>
                        </a:rPr>
                        <a:t>立陶宛</a:t>
                      </a:r>
                      <a:endParaRPr lang="zh-CN" altLang="en-US" sz="1250" b="0" i="0" u="none" strike="noStrike">
                        <a:solidFill>
                          <a:srgbClr val="676767"/>
                        </a:solidFill>
                        <a:effectLst/>
                        <a:latin typeface="宋体" panose="02010600030101010101" pitchFamily="2" charset="-122"/>
                      </a:endParaRPr>
                    </a:p>
                  </a:txBody>
                  <a:tcPr marL="7926" marR="7926" marT="7926" marB="0" anchor="ctr"/>
                </a:tc>
                <a:tc>
                  <a:txBody>
                    <a:bodyPr/>
                    <a:lstStyle/>
                    <a:p>
                      <a:pPr algn="l" fontAlgn="ctr"/>
                      <a:r>
                        <a:rPr lang="en-US" altLang="zh-CN" sz="1250" u="none" strike="noStrike" dirty="0" smtClean="0">
                          <a:effectLst/>
                        </a:rPr>
                        <a:t>1992</a:t>
                      </a:r>
                      <a:endParaRPr lang="zh-CN" altLang="en-US" sz="1250" b="0" i="0" u="none" strike="noStrike" dirty="0">
                        <a:solidFill>
                          <a:srgbClr val="676767"/>
                        </a:solidFill>
                        <a:effectLst/>
                        <a:latin typeface="Verdana" panose="020B0604030504040204"/>
                      </a:endParaRPr>
                    </a:p>
                  </a:txBody>
                  <a:tcPr marL="7926" marR="7926" marT="7926" marB="0" anchor="ctr"/>
                </a:tc>
              </a:tr>
              <a:tr h="150601">
                <a:tc>
                  <a:txBody>
                    <a:bodyPr/>
                    <a:lstStyle/>
                    <a:p>
                      <a:pPr algn="l" fontAlgn="ctr"/>
                      <a:r>
                        <a:rPr lang="zh-CN" altLang="en-US" sz="1250" u="none" strike="noStrike">
                          <a:effectLst/>
                        </a:rPr>
                        <a:t>卢森堡</a:t>
                      </a:r>
                      <a:endParaRPr lang="zh-CN" altLang="en-US" sz="1250" b="0" i="0" u="none" strike="noStrike">
                        <a:solidFill>
                          <a:srgbClr val="676767"/>
                        </a:solidFill>
                        <a:effectLst/>
                        <a:latin typeface="宋体" panose="02010600030101010101" pitchFamily="2" charset="-122"/>
                      </a:endParaRPr>
                    </a:p>
                  </a:txBody>
                  <a:tcPr marL="7926" marR="7926" marT="7926" marB="0" anchor="ctr"/>
                </a:tc>
                <a:tc>
                  <a:txBody>
                    <a:bodyPr/>
                    <a:lstStyle/>
                    <a:p>
                      <a:pPr algn="l" fontAlgn="ctr"/>
                      <a:r>
                        <a:rPr lang="en-US" altLang="zh-CN" sz="1250" u="none" strike="noStrike" dirty="0" smtClean="0">
                          <a:effectLst/>
                        </a:rPr>
                        <a:t>1970</a:t>
                      </a:r>
                      <a:endParaRPr lang="zh-CN" altLang="en-US" sz="1250" b="0" i="0" u="none" strike="noStrike" dirty="0">
                        <a:solidFill>
                          <a:srgbClr val="676767"/>
                        </a:solidFill>
                        <a:effectLst/>
                        <a:latin typeface="Verdana" panose="020B0604030504040204"/>
                      </a:endParaRPr>
                    </a:p>
                  </a:txBody>
                  <a:tcPr marL="7926" marR="7926" marT="7926" marB="0" anchor="ctr"/>
                </a:tc>
              </a:tr>
              <a:tr h="150601">
                <a:tc>
                  <a:txBody>
                    <a:bodyPr/>
                    <a:lstStyle/>
                    <a:p>
                      <a:pPr algn="l" fontAlgn="ctr"/>
                      <a:r>
                        <a:rPr lang="zh-CN" altLang="en-US" sz="1250" u="none" strike="noStrike" dirty="0" smtClean="0">
                          <a:effectLst/>
                        </a:rPr>
                        <a:t>马其顿</a:t>
                      </a:r>
                      <a:endParaRPr lang="zh-CN" altLang="en-US" sz="1250" b="0" i="0" u="none" strike="noStrike" dirty="0">
                        <a:solidFill>
                          <a:srgbClr val="676767"/>
                        </a:solidFill>
                        <a:effectLst/>
                        <a:latin typeface="宋体" panose="02010600030101010101" pitchFamily="2" charset="-122"/>
                      </a:endParaRPr>
                    </a:p>
                  </a:txBody>
                  <a:tcPr marL="7926" marR="7926" marT="7926" marB="0" anchor="ctr"/>
                </a:tc>
                <a:tc>
                  <a:txBody>
                    <a:bodyPr/>
                    <a:lstStyle/>
                    <a:p>
                      <a:pPr algn="l" fontAlgn="ctr"/>
                      <a:r>
                        <a:rPr lang="en-US" altLang="zh-CN" sz="1250" u="none" strike="noStrike" dirty="0" smtClean="0">
                          <a:effectLst/>
                        </a:rPr>
                        <a:t>1998</a:t>
                      </a:r>
                      <a:endParaRPr lang="zh-CN" altLang="en-US" sz="1250" b="0" i="0" u="none" strike="noStrike" dirty="0">
                        <a:solidFill>
                          <a:srgbClr val="676767"/>
                        </a:solidFill>
                        <a:effectLst/>
                        <a:latin typeface="Verdana" panose="020B0604030504040204"/>
                      </a:endParaRPr>
                    </a:p>
                  </a:txBody>
                  <a:tcPr marL="7926" marR="7926" marT="7926" marB="0" anchor="ctr"/>
                </a:tc>
              </a:tr>
              <a:tr h="150601">
                <a:tc>
                  <a:txBody>
                    <a:bodyPr/>
                    <a:lstStyle/>
                    <a:p>
                      <a:pPr algn="l" fontAlgn="ctr"/>
                      <a:r>
                        <a:rPr lang="zh-CN" altLang="en-US" sz="1250" u="none" strike="noStrike">
                          <a:effectLst/>
                        </a:rPr>
                        <a:t>马达加斯加</a:t>
                      </a:r>
                      <a:endParaRPr lang="zh-CN" altLang="en-US" sz="1250" b="0" i="0" u="none" strike="noStrike">
                        <a:solidFill>
                          <a:srgbClr val="676767"/>
                        </a:solidFill>
                        <a:effectLst/>
                        <a:latin typeface="宋体" panose="02010600030101010101" pitchFamily="2" charset="-122"/>
                      </a:endParaRPr>
                    </a:p>
                  </a:txBody>
                  <a:tcPr marL="7926" marR="7926" marT="7926" marB="0" anchor="ctr"/>
                </a:tc>
                <a:tc>
                  <a:txBody>
                    <a:bodyPr/>
                    <a:lstStyle/>
                    <a:p>
                      <a:pPr algn="l" fontAlgn="ctr"/>
                      <a:r>
                        <a:rPr lang="en-US" altLang="zh-CN" sz="1250" u="none" strike="noStrike" dirty="0" smtClean="0">
                          <a:effectLst/>
                        </a:rPr>
                        <a:t>1966</a:t>
                      </a:r>
                      <a:endParaRPr lang="zh-CN" altLang="en-US" sz="1250" b="0" i="0" u="none" strike="noStrike" dirty="0">
                        <a:solidFill>
                          <a:srgbClr val="676767"/>
                        </a:solidFill>
                        <a:effectLst/>
                        <a:latin typeface="Verdana" panose="020B0604030504040204"/>
                      </a:endParaRPr>
                    </a:p>
                  </a:txBody>
                  <a:tcPr marL="7926" marR="7926" marT="7926" marB="0" anchor="ctr"/>
                </a:tc>
              </a:tr>
              <a:tr h="150601">
                <a:tc>
                  <a:txBody>
                    <a:bodyPr/>
                    <a:lstStyle/>
                    <a:p>
                      <a:pPr algn="l" fontAlgn="ctr"/>
                      <a:r>
                        <a:rPr lang="zh-CN" altLang="en-US" sz="1250" u="none" strike="noStrike">
                          <a:effectLst/>
                        </a:rPr>
                        <a:t>马拉维</a:t>
                      </a:r>
                      <a:endParaRPr lang="zh-CN" altLang="en-US" sz="1250" b="0" i="0" u="none" strike="noStrike">
                        <a:solidFill>
                          <a:srgbClr val="676767"/>
                        </a:solidFill>
                        <a:effectLst/>
                        <a:latin typeface="宋体" panose="02010600030101010101" pitchFamily="2" charset="-122"/>
                      </a:endParaRPr>
                    </a:p>
                  </a:txBody>
                  <a:tcPr marL="7926" marR="7926" marT="7926" marB="0" anchor="ctr"/>
                </a:tc>
                <a:tc>
                  <a:txBody>
                    <a:bodyPr/>
                    <a:lstStyle/>
                    <a:p>
                      <a:pPr algn="l" fontAlgn="ctr"/>
                      <a:r>
                        <a:rPr lang="en-US" altLang="zh-CN" sz="1250" u="none" strike="noStrike" dirty="0" smtClean="0">
                          <a:effectLst/>
                        </a:rPr>
                        <a:t>1966</a:t>
                      </a:r>
                      <a:endParaRPr lang="zh-CN" altLang="en-US" sz="1250" b="0" i="0" u="none" strike="noStrike" dirty="0">
                        <a:solidFill>
                          <a:srgbClr val="676767"/>
                        </a:solidFill>
                        <a:effectLst/>
                        <a:latin typeface="Verdana" panose="020B0604030504040204"/>
                      </a:endParaRPr>
                    </a:p>
                  </a:txBody>
                  <a:tcPr marL="7926" marR="7926" marT="7926" marB="0" anchor="ctr"/>
                </a:tc>
              </a:tr>
              <a:tr h="150601">
                <a:tc>
                  <a:txBody>
                    <a:bodyPr/>
                    <a:lstStyle/>
                    <a:p>
                      <a:pPr algn="l" fontAlgn="ctr"/>
                      <a:r>
                        <a:rPr lang="zh-CN" altLang="en-US" sz="1250" u="none" strike="noStrike" dirty="0">
                          <a:effectLst/>
                        </a:rPr>
                        <a:t>马来西亚</a:t>
                      </a:r>
                      <a:endParaRPr lang="zh-CN" altLang="en-US" sz="1250" b="0" i="0" u="none" strike="noStrike" dirty="0">
                        <a:solidFill>
                          <a:srgbClr val="676767"/>
                        </a:solidFill>
                        <a:effectLst/>
                        <a:latin typeface="宋体" panose="02010600030101010101" pitchFamily="2" charset="-122"/>
                      </a:endParaRPr>
                    </a:p>
                  </a:txBody>
                  <a:tcPr marL="7926" marR="7926" marT="7926" marB="0" anchor="ctr"/>
                </a:tc>
                <a:tc>
                  <a:txBody>
                    <a:bodyPr/>
                    <a:lstStyle/>
                    <a:p>
                      <a:pPr algn="l" fontAlgn="ctr"/>
                      <a:r>
                        <a:rPr lang="en-US" altLang="zh-CN" sz="1250" u="none" strike="noStrike" dirty="0" smtClean="0">
                          <a:effectLst/>
                        </a:rPr>
                        <a:t>1966</a:t>
                      </a:r>
                      <a:endParaRPr lang="zh-CN" altLang="en-US" sz="1250" b="0" i="0" u="none" strike="noStrike" dirty="0">
                        <a:solidFill>
                          <a:srgbClr val="676767"/>
                        </a:solidFill>
                        <a:effectLst/>
                        <a:latin typeface="Verdana" panose="020B0604030504040204"/>
                      </a:endParaRPr>
                    </a:p>
                  </a:txBody>
                  <a:tcPr marL="7926" marR="7926" marT="7926" marB="0" anchor="ctr"/>
                </a:tc>
              </a:tr>
            </a:tbl>
          </a:graphicData>
        </a:graphic>
      </p:graphicFrame>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表格 4"/>
          <p:cNvGraphicFramePr>
            <a:graphicFrameLocks noGrp="1"/>
          </p:cNvGraphicFramePr>
          <p:nvPr/>
        </p:nvGraphicFramePr>
        <p:xfrm>
          <a:off x="755576" y="332834"/>
          <a:ext cx="2088231" cy="6336526"/>
        </p:xfrm>
        <a:graphic>
          <a:graphicData uri="http://schemas.openxmlformats.org/drawingml/2006/table">
            <a:tbl>
              <a:tblPr>
                <a:tableStyleId>{3B4B98B0-60AC-42C2-AFA5-B58CD77FA1E5}</a:tableStyleId>
              </a:tblPr>
              <a:tblGrid>
                <a:gridCol w="1314811"/>
                <a:gridCol w="773420"/>
              </a:tblGrid>
              <a:tr h="141204">
                <a:tc>
                  <a:txBody>
                    <a:bodyPr/>
                    <a:lstStyle/>
                    <a:p>
                      <a:pPr algn="l"/>
                      <a:r>
                        <a:rPr lang="zh-CN" altLang="en-US" sz="1250" dirty="0">
                          <a:solidFill>
                            <a:srgbClr val="0070C0"/>
                          </a:solidFill>
                          <a:effectLst/>
                        </a:rPr>
                        <a:t>国 家</a:t>
                      </a:r>
                      <a:endParaRPr lang="zh-CN" altLang="en-US" sz="1250" b="0" dirty="0">
                        <a:solidFill>
                          <a:srgbClr val="0070C0"/>
                        </a:solidFill>
                        <a:effectLst/>
                        <a:latin typeface="+mn-lt"/>
                      </a:endParaRPr>
                    </a:p>
                  </a:txBody>
                  <a:tcPr marL="5067" marR="5067" marT="5067" marB="5067" anchor="ctr"/>
                </a:tc>
                <a:tc>
                  <a:txBody>
                    <a:bodyPr/>
                    <a:lstStyle/>
                    <a:p>
                      <a:pPr algn="l"/>
                      <a:r>
                        <a:rPr lang="zh-CN" altLang="en-US" sz="1250" dirty="0" smtClean="0">
                          <a:solidFill>
                            <a:srgbClr val="0070C0"/>
                          </a:solidFill>
                          <a:effectLst/>
                        </a:rPr>
                        <a:t>生效时间</a:t>
                      </a:r>
                      <a:endParaRPr lang="zh-CN" altLang="en-US" sz="1250" b="0" dirty="0">
                        <a:solidFill>
                          <a:srgbClr val="0070C0"/>
                        </a:solidFill>
                        <a:effectLst/>
                        <a:latin typeface="+mn-lt"/>
                      </a:endParaRPr>
                    </a:p>
                  </a:txBody>
                  <a:tcPr marL="5067" marR="5067" marT="5067" marB="5067" anchor="ctr"/>
                </a:tc>
              </a:tr>
              <a:tr h="141204">
                <a:tc>
                  <a:txBody>
                    <a:bodyPr/>
                    <a:lstStyle/>
                    <a:p>
                      <a:pPr algn="l" fontAlgn="ctr"/>
                      <a:r>
                        <a:rPr lang="zh-CN" altLang="en-US" sz="1250" u="none" strike="noStrike" dirty="0">
                          <a:effectLst/>
                        </a:rPr>
                        <a:t>马里</a:t>
                      </a:r>
                      <a:endParaRPr lang="zh-CN" altLang="en-US" sz="1250" b="0" i="0" u="none" strike="noStrike" dirty="0">
                        <a:solidFill>
                          <a:srgbClr val="676767"/>
                        </a:solidFill>
                        <a:effectLst/>
                        <a:latin typeface="宋体" panose="02010600030101010101" pitchFamily="2" charset="-122"/>
                      </a:endParaRPr>
                    </a:p>
                  </a:txBody>
                  <a:tcPr marL="7432" marR="7432" marT="7432" marB="0" anchor="ctr"/>
                </a:tc>
                <a:tc>
                  <a:txBody>
                    <a:bodyPr/>
                    <a:lstStyle/>
                    <a:p>
                      <a:pPr algn="l" fontAlgn="ctr"/>
                      <a:r>
                        <a:rPr lang="en-US" altLang="zh-CN" sz="1250" u="none" strike="noStrike" dirty="0" smtClean="0">
                          <a:effectLst/>
                        </a:rPr>
                        <a:t>1978</a:t>
                      </a:r>
                      <a:endParaRPr lang="zh-CN" altLang="en-US" sz="1250" b="0" i="0" u="none" strike="noStrike" dirty="0">
                        <a:solidFill>
                          <a:srgbClr val="676767"/>
                        </a:solidFill>
                        <a:effectLst/>
                        <a:latin typeface="Verdana" panose="020B0604030504040204"/>
                      </a:endParaRPr>
                    </a:p>
                  </a:txBody>
                  <a:tcPr marL="7432" marR="7432" marT="7432" marB="0" anchor="ctr"/>
                </a:tc>
              </a:tr>
              <a:tr h="141204">
                <a:tc>
                  <a:txBody>
                    <a:bodyPr/>
                    <a:lstStyle/>
                    <a:p>
                      <a:pPr algn="l" fontAlgn="ctr"/>
                      <a:r>
                        <a:rPr lang="zh-CN" altLang="en-US" sz="1250" u="none" strike="noStrike">
                          <a:effectLst/>
                        </a:rPr>
                        <a:t>马耳他</a:t>
                      </a:r>
                      <a:endParaRPr lang="zh-CN" altLang="en-US" sz="1250" b="0" i="0" u="none" strike="noStrike">
                        <a:solidFill>
                          <a:srgbClr val="676767"/>
                        </a:solidFill>
                        <a:effectLst/>
                        <a:latin typeface="宋体" panose="02010600030101010101" pitchFamily="2" charset="-122"/>
                      </a:endParaRPr>
                    </a:p>
                  </a:txBody>
                  <a:tcPr marL="7432" marR="7432" marT="7432" marB="0" anchor="ctr"/>
                </a:tc>
                <a:tc>
                  <a:txBody>
                    <a:bodyPr/>
                    <a:lstStyle/>
                    <a:p>
                      <a:pPr algn="l" fontAlgn="ctr"/>
                      <a:r>
                        <a:rPr lang="en-US" altLang="zh-CN" sz="1250" u="none" strike="noStrike" dirty="0" smtClean="0">
                          <a:effectLst/>
                        </a:rPr>
                        <a:t>2003</a:t>
                      </a:r>
                      <a:endParaRPr lang="zh-CN" altLang="en-US" sz="1250" b="0" i="0" u="none" strike="noStrike" dirty="0">
                        <a:solidFill>
                          <a:srgbClr val="676767"/>
                        </a:solidFill>
                        <a:effectLst/>
                        <a:latin typeface="Verdana" panose="020B0604030504040204"/>
                      </a:endParaRPr>
                    </a:p>
                  </a:txBody>
                  <a:tcPr marL="7432" marR="7432" marT="7432" marB="0" anchor="ctr"/>
                </a:tc>
              </a:tr>
              <a:tr h="141204">
                <a:tc>
                  <a:txBody>
                    <a:bodyPr/>
                    <a:lstStyle/>
                    <a:p>
                      <a:pPr algn="l" fontAlgn="ctr"/>
                      <a:r>
                        <a:rPr lang="zh-CN" altLang="en-US" sz="1250" u="none" strike="noStrike">
                          <a:effectLst/>
                        </a:rPr>
                        <a:t>毛里塔尼亚</a:t>
                      </a:r>
                      <a:endParaRPr lang="zh-CN" altLang="en-US" sz="1250" b="0" i="0" u="none" strike="noStrike">
                        <a:solidFill>
                          <a:srgbClr val="676767"/>
                        </a:solidFill>
                        <a:effectLst/>
                        <a:latin typeface="宋体" panose="02010600030101010101" pitchFamily="2" charset="-122"/>
                      </a:endParaRPr>
                    </a:p>
                  </a:txBody>
                  <a:tcPr marL="7432" marR="7432" marT="7432" marB="0" anchor="ctr"/>
                </a:tc>
                <a:tc>
                  <a:txBody>
                    <a:bodyPr/>
                    <a:lstStyle/>
                    <a:p>
                      <a:pPr algn="l" fontAlgn="ctr"/>
                      <a:r>
                        <a:rPr lang="en-US" altLang="zh-CN" sz="1250" u="none" strike="noStrike" dirty="0" smtClean="0">
                          <a:effectLst/>
                        </a:rPr>
                        <a:t>1966</a:t>
                      </a:r>
                      <a:endParaRPr lang="zh-CN" altLang="en-US" sz="1250" b="0" i="0" u="none" strike="noStrike" dirty="0">
                        <a:solidFill>
                          <a:srgbClr val="676767"/>
                        </a:solidFill>
                        <a:effectLst/>
                        <a:latin typeface="Verdana" panose="020B0604030504040204"/>
                      </a:endParaRPr>
                    </a:p>
                  </a:txBody>
                  <a:tcPr marL="7432" marR="7432" marT="7432" marB="0" anchor="ctr"/>
                </a:tc>
              </a:tr>
              <a:tr h="141204">
                <a:tc>
                  <a:txBody>
                    <a:bodyPr/>
                    <a:lstStyle/>
                    <a:p>
                      <a:pPr algn="l" fontAlgn="ctr"/>
                      <a:r>
                        <a:rPr lang="zh-CN" altLang="en-US" sz="1250" u="none" strike="noStrike">
                          <a:effectLst/>
                        </a:rPr>
                        <a:t>毛里求斯</a:t>
                      </a:r>
                      <a:endParaRPr lang="zh-CN" altLang="en-US" sz="1250" b="0" i="0" u="none" strike="noStrike">
                        <a:solidFill>
                          <a:srgbClr val="676767"/>
                        </a:solidFill>
                        <a:effectLst/>
                        <a:latin typeface="宋体" panose="02010600030101010101" pitchFamily="2" charset="-122"/>
                      </a:endParaRPr>
                    </a:p>
                  </a:txBody>
                  <a:tcPr marL="7432" marR="7432" marT="7432" marB="0" anchor="ctr"/>
                </a:tc>
                <a:tc>
                  <a:txBody>
                    <a:bodyPr/>
                    <a:lstStyle/>
                    <a:p>
                      <a:pPr algn="l" fontAlgn="ctr"/>
                      <a:r>
                        <a:rPr lang="en-US" altLang="zh-CN" sz="1250" u="none" strike="noStrike" dirty="0" smtClean="0">
                          <a:effectLst/>
                        </a:rPr>
                        <a:t>1969</a:t>
                      </a:r>
                      <a:endParaRPr lang="zh-CN" altLang="en-US" sz="1250" b="0" i="0" u="none" strike="noStrike" dirty="0">
                        <a:solidFill>
                          <a:srgbClr val="676767"/>
                        </a:solidFill>
                        <a:effectLst/>
                        <a:latin typeface="Verdana" panose="020B0604030504040204"/>
                      </a:endParaRPr>
                    </a:p>
                  </a:txBody>
                  <a:tcPr marL="7432" marR="7432" marT="7432" marB="0" anchor="ctr"/>
                </a:tc>
              </a:tr>
              <a:tr h="148636">
                <a:tc>
                  <a:txBody>
                    <a:bodyPr/>
                    <a:lstStyle/>
                    <a:p>
                      <a:pPr algn="l" fontAlgn="b"/>
                      <a:r>
                        <a:rPr lang="zh-CN" altLang="en-US" sz="1250" u="none" strike="noStrike">
                          <a:effectLst/>
                        </a:rPr>
                        <a:t>密克罗尼西亚联邦</a:t>
                      </a:r>
                      <a:endParaRPr lang="zh-CN" altLang="en-US" sz="1250" b="0" i="0" u="none" strike="noStrike">
                        <a:solidFill>
                          <a:srgbClr val="333333"/>
                        </a:solidFill>
                        <a:effectLst/>
                        <a:latin typeface="Arial" panose="020B0604020202020204"/>
                      </a:endParaRPr>
                    </a:p>
                  </a:txBody>
                  <a:tcPr marL="7432" marR="7432" marT="7432" marB="0" anchor="b"/>
                </a:tc>
                <a:tc>
                  <a:txBody>
                    <a:bodyPr/>
                    <a:lstStyle/>
                    <a:p>
                      <a:pPr algn="l" fontAlgn="ctr"/>
                      <a:r>
                        <a:rPr lang="en-US" altLang="zh-CN" sz="1250" u="none" strike="noStrike" dirty="0" smtClean="0">
                          <a:effectLst/>
                        </a:rPr>
                        <a:t>1993</a:t>
                      </a:r>
                      <a:endParaRPr lang="zh-CN" altLang="en-US" sz="1250" b="0" i="0" u="none" strike="noStrike" dirty="0">
                        <a:solidFill>
                          <a:srgbClr val="676767"/>
                        </a:solidFill>
                        <a:effectLst/>
                        <a:latin typeface="Verdana" panose="020B0604030504040204"/>
                      </a:endParaRPr>
                    </a:p>
                  </a:txBody>
                  <a:tcPr marL="7432" marR="7432" marT="7432" marB="0" anchor="ctr"/>
                </a:tc>
              </a:tr>
              <a:tr h="141204">
                <a:tc>
                  <a:txBody>
                    <a:bodyPr/>
                    <a:lstStyle/>
                    <a:p>
                      <a:pPr algn="l" fontAlgn="ctr"/>
                      <a:r>
                        <a:rPr lang="zh-CN" altLang="en-US" sz="1250" u="none" strike="noStrike">
                          <a:effectLst/>
                        </a:rPr>
                        <a:t>摩尔多瓦</a:t>
                      </a:r>
                      <a:endParaRPr lang="zh-CN" altLang="en-US" sz="1250" b="0" i="0" u="none" strike="noStrike">
                        <a:solidFill>
                          <a:srgbClr val="676767"/>
                        </a:solidFill>
                        <a:effectLst/>
                        <a:latin typeface="宋体" panose="02010600030101010101" pitchFamily="2" charset="-122"/>
                      </a:endParaRPr>
                    </a:p>
                  </a:txBody>
                  <a:tcPr marL="7432" marR="7432" marT="7432" marB="0" anchor="ctr"/>
                </a:tc>
                <a:tc>
                  <a:txBody>
                    <a:bodyPr/>
                    <a:lstStyle/>
                    <a:p>
                      <a:pPr algn="l" fontAlgn="ctr"/>
                      <a:r>
                        <a:rPr lang="en-US" altLang="zh-CN" sz="1250" u="none" strike="noStrike" dirty="0" smtClean="0">
                          <a:effectLst/>
                        </a:rPr>
                        <a:t>2011</a:t>
                      </a:r>
                      <a:endParaRPr lang="zh-CN" altLang="en-US" sz="1250" b="0" i="0" u="none" strike="noStrike" dirty="0">
                        <a:solidFill>
                          <a:srgbClr val="676767"/>
                        </a:solidFill>
                        <a:effectLst/>
                        <a:latin typeface="Verdana" panose="020B0604030504040204"/>
                      </a:endParaRPr>
                    </a:p>
                  </a:txBody>
                  <a:tcPr marL="7432" marR="7432" marT="7432" marB="0" anchor="ctr"/>
                </a:tc>
              </a:tr>
              <a:tr h="141204">
                <a:tc>
                  <a:txBody>
                    <a:bodyPr/>
                    <a:lstStyle/>
                    <a:p>
                      <a:pPr algn="l" fontAlgn="ctr"/>
                      <a:r>
                        <a:rPr lang="zh-CN" altLang="en-US" sz="1250" u="none" strike="noStrike">
                          <a:effectLst/>
                        </a:rPr>
                        <a:t>蒙古</a:t>
                      </a:r>
                      <a:endParaRPr lang="zh-CN" altLang="en-US" sz="1250" b="0" i="0" u="none" strike="noStrike">
                        <a:solidFill>
                          <a:srgbClr val="676767"/>
                        </a:solidFill>
                        <a:effectLst/>
                        <a:latin typeface="宋体" panose="02010600030101010101" pitchFamily="2" charset="-122"/>
                      </a:endParaRPr>
                    </a:p>
                  </a:txBody>
                  <a:tcPr marL="7432" marR="7432" marT="7432" marB="0" anchor="ctr"/>
                </a:tc>
                <a:tc>
                  <a:txBody>
                    <a:bodyPr/>
                    <a:lstStyle/>
                    <a:p>
                      <a:pPr algn="l" fontAlgn="ctr"/>
                      <a:r>
                        <a:rPr lang="en-US" altLang="zh-CN" sz="1250" u="none" strike="noStrike" dirty="0" smtClean="0">
                          <a:effectLst/>
                        </a:rPr>
                        <a:t>1991</a:t>
                      </a:r>
                      <a:endParaRPr lang="zh-CN" altLang="en-US" sz="1250" b="0" i="0" u="none" strike="noStrike" dirty="0">
                        <a:solidFill>
                          <a:srgbClr val="676767"/>
                        </a:solidFill>
                        <a:effectLst/>
                        <a:latin typeface="Verdana" panose="020B0604030504040204"/>
                      </a:endParaRPr>
                    </a:p>
                  </a:txBody>
                  <a:tcPr marL="7432" marR="7432" marT="7432" marB="0" anchor="ctr"/>
                </a:tc>
              </a:tr>
              <a:tr h="141204">
                <a:tc>
                  <a:txBody>
                    <a:bodyPr/>
                    <a:lstStyle/>
                    <a:p>
                      <a:pPr algn="l" fontAlgn="ctr"/>
                      <a:r>
                        <a:rPr lang="zh-CN" altLang="en-US" sz="1250" u="none" strike="noStrike">
                          <a:effectLst/>
                        </a:rPr>
                        <a:t>黑山</a:t>
                      </a:r>
                      <a:endParaRPr lang="zh-CN" altLang="en-US" sz="1250" b="0" i="0" u="none" strike="noStrike">
                        <a:solidFill>
                          <a:srgbClr val="676767"/>
                        </a:solidFill>
                        <a:effectLst/>
                        <a:latin typeface="宋体" panose="02010600030101010101" pitchFamily="2" charset="-122"/>
                      </a:endParaRPr>
                    </a:p>
                  </a:txBody>
                  <a:tcPr marL="7432" marR="7432" marT="7432" marB="0" anchor="ctr"/>
                </a:tc>
                <a:tc>
                  <a:txBody>
                    <a:bodyPr/>
                    <a:lstStyle/>
                    <a:p>
                      <a:pPr algn="l" fontAlgn="ctr"/>
                      <a:r>
                        <a:rPr lang="en-US" altLang="zh-CN" sz="1250" u="none" strike="noStrike" dirty="0" smtClean="0">
                          <a:effectLst/>
                        </a:rPr>
                        <a:t>2013</a:t>
                      </a:r>
                      <a:endParaRPr lang="zh-CN" altLang="en-US" sz="1250" b="0" i="0" u="none" strike="noStrike" dirty="0">
                        <a:solidFill>
                          <a:srgbClr val="676767"/>
                        </a:solidFill>
                        <a:effectLst/>
                        <a:latin typeface="Verdana" panose="020B0604030504040204"/>
                      </a:endParaRPr>
                    </a:p>
                  </a:txBody>
                  <a:tcPr marL="7432" marR="7432" marT="7432" marB="0" anchor="ctr"/>
                </a:tc>
              </a:tr>
              <a:tr h="141204">
                <a:tc>
                  <a:txBody>
                    <a:bodyPr/>
                    <a:lstStyle/>
                    <a:p>
                      <a:pPr algn="l" fontAlgn="ctr"/>
                      <a:r>
                        <a:rPr lang="zh-CN" altLang="en-US" sz="1250" u="none" strike="noStrike">
                          <a:effectLst/>
                        </a:rPr>
                        <a:t>摩洛哥</a:t>
                      </a:r>
                      <a:endParaRPr lang="zh-CN" altLang="en-US" sz="1250" b="0" i="0" u="none" strike="noStrike">
                        <a:solidFill>
                          <a:srgbClr val="676767"/>
                        </a:solidFill>
                        <a:effectLst/>
                        <a:latin typeface="宋体" panose="02010600030101010101" pitchFamily="2" charset="-122"/>
                      </a:endParaRPr>
                    </a:p>
                  </a:txBody>
                  <a:tcPr marL="7432" marR="7432" marT="7432" marB="0" anchor="ctr"/>
                </a:tc>
                <a:tc>
                  <a:txBody>
                    <a:bodyPr/>
                    <a:lstStyle/>
                    <a:p>
                      <a:pPr algn="l" fontAlgn="ctr"/>
                      <a:r>
                        <a:rPr lang="en-US" altLang="zh-CN" sz="1250" u="none" strike="noStrike" dirty="0" smtClean="0">
                          <a:effectLst/>
                        </a:rPr>
                        <a:t>1967</a:t>
                      </a:r>
                      <a:endParaRPr lang="zh-CN" altLang="en-US" sz="1250" b="0" i="0" u="none" strike="noStrike" dirty="0">
                        <a:solidFill>
                          <a:srgbClr val="676767"/>
                        </a:solidFill>
                        <a:effectLst/>
                        <a:latin typeface="Verdana" panose="020B0604030504040204"/>
                      </a:endParaRPr>
                    </a:p>
                  </a:txBody>
                  <a:tcPr marL="7432" marR="7432" marT="7432" marB="0" anchor="ctr"/>
                </a:tc>
              </a:tr>
              <a:tr h="141204">
                <a:tc>
                  <a:txBody>
                    <a:bodyPr/>
                    <a:lstStyle/>
                    <a:p>
                      <a:pPr algn="l" fontAlgn="ctr"/>
                      <a:r>
                        <a:rPr lang="zh-CN" altLang="en-US" sz="1250" u="none" strike="noStrike">
                          <a:effectLst/>
                        </a:rPr>
                        <a:t>莫桑比克</a:t>
                      </a:r>
                      <a:endParaRPr lang="zh-CN" altLang="en-US" sz="1250" b="0" i="0" u="none" strike="noStrike">
                        <a:solidFill>
                          <a:srgbClr val="676767"/>
                        </a:solidFill>
                        <a:effectLst/>
                        <a:latin typeface="宋体" panose="02010600030101010101" pitchFamily="2" charset="-122"/>
                      </a:endParaRPr>
                    </a:p>
                  </a:txBody>
                  <a:tcPr marL="7432" marR="7432" marT="7432" marB="0" anchor="ctr"/>
                </a:tc>
                <a:tc>
                  <a:txBody>
                    <a:bodyPr/>
                    <a:lstStyle/>
                    <a:p>
                      <a:pPr algn="l" fontAlgn="ctr"/>
                      <a:r>
                        <a:rPr lang="en-US" altLang="zh-CN" sz="1250" u="none" strike="noStrike" dirty="0" smtClean="0">
                          <a:effectLst/>
                        </a:rPr>
                        <a:t>1995</a:t>
                      </a:r>
                      <a:endParaRPr lang="zh-CN" altLang="en-US" sz="1250" b="0" i="0" u="none" strike="noStrike" dirty="0">
                        <a:solidFill>
                          <a:srgbClr val="676767"/>
                        </a:solidFill>
                        <a:effectLst/>
                        <a:latin typeface="Verdana" panose="020B0604030504040204"/>
                      </a:endParaRPr>
                    </a:p>
                  </a:txBody>
                  <a:tcPr marL="7432" marR="7432" marT="7432" marB="0" anchor="ctr"/>
                </a:tc>
              </a:tr>
              <a:tr h="141204">
                <a:tc>
                  <a:txBody>
                    <a:bodyPr/>
                    <a:lstStyle/>
                    <a:p>
                      <a:pPr algn="l" fontAlgn="ctr"/>
                      <a:r>
                        <a:rPr lang="zh-CN" altLang="en-US" sz="1250" u="none" strike="noStrike">
                          <a:effectLst/>
                        </a:rPr>
                        <a:t>纳米比亚</a:t>
                      </a:r>
                      <a:endParaRPr lang="zh-CN" altLang="en-US" sz="1250" b="0" i="0" u="none" strike="noStrike">
                        <a:solidFill>
                          <a:srgbClr val="676767"/>
                        </a:solidFill>
                        <a:effectLst/>
                        <a:latin typeface="宋体" panose="02010600030101010101" pitchFamily="2" charset="-122"/>
                      </a:endParaRPr>
                    </a:p>
                  </a:txBody>
                  <a:tcPr marL="7432" marR="7432" marT="7432" marB="0" anchor="ctr"/>
                </a:tc>
                <a:tc>
                  <a:txBody>
                    <a:bodyPr/>
                    <a:lstStyle/>
                    <a:p>
                      <a:pPr algn="l" fontAlgn="ctr"/>
                      <a:r>
                        <a:rPr lang="en-US" altLang="zh-CN" sz="1250" u="none" strike="noStrike" dirty="0" smtClean="0">
                          <a:effectLst/>
                        </a:rPr>
                        <a:t>1998</a:t>
                      </a:r>
                      <a:endParaRPr lang="zh-CN" altLang="en-US" sz="1250" b="0" i="0" u="none" strike="noStrike" dirty="0">
                        <a:solidFill>
                          <a:srgbClr val="676767"/>
                        </a:solidFill>
                        <a:effectLst/>
                        <a:latin typeface="Verdana" panose="020B0604030504040204"/>
                      </a:endParaRPr>
                    </a:p>
                  </a:txBody>
                  <a:tcPr marL="7432" marR="7432" marT="7432" marB="0" anchor="ctr"/>
                </a:tc>
              </a:tr>
              <a:tr h="141204">
                <a:tc>
                  <a:txBody>
                    <a:bodyPr/>
                    <a:lstStyle/>
                    <a:p>
                      <a:pPr algn="l" fontAlgn="ctr"/>
                      <a:r>
                        <a:rPr lang="zh-CN" altLang="en-US" sz="1250" u="none" strike="noStrike">
                          <a:effectLst/>
                        </a:rPr>
                        <a:t>瑙鲁</a:t>
                      </a:r>
                      <a:endParaRPr lang="zh-CN" altLang="en-US" sz="1250" b="0" i="0" u="none" strike="noStrike">
                        <a:solidFill>
                          <a:srgbClr val="676767"/>
                        </a:solidFill>
                        <a:effectLst/>
                        <a:latin typeface="宋体" panose="02010600030101010101" pitchFamily="2" charset="-122"/>
                      </a:endParaRPr>
                    </a:p>
                  </a:txBody>
                  <a:tcPr marL="7432" marR="7432" marT="7432" marB="0" anchor="ctr"/>
                </a:tc>
                <a:tc>
                  <a:txBody>
                    <a:bodyPr/>
                    <a:lstStyle/>
                    <a:p>
                      <a:pPr algn="l" fontAlgn="ctr"/>
                      <a:r>
                        <a:rPr lang="en-US" altLang="zh-CN" sz="1250" u="none" strike="noStrike" dirty="0" smtClean="0">
                          <a:effectLst/>
                        </a:rPr>
                        <a:t>2016</a:t>
                      </a:r>
                      <a:endParaRPr lang="zh-CN" altLang="en-US" sz="1250" b="0" i="0" u="none" strike="noStrike" dirty="0">
                        <a:solidFill>
                          <a:srgbClr val="676767"/>
                        </a:solidFill>
                        <a:effectLst/>
                        <a:latin typeface="Verdana" panose="020B0604030504040204"/>
                      </a:endParaRPr>
                    </a:p>
                  </a:txBody>
                  <a:tcPr marL="7432" marR="7432" marT="7432" marB="0" anchor="ctr"/>
                </a:tc>
              </a:tr>
              <a:tr h="141204">
                <a:tc>
                  <a:txBody>
                    <a:bodyPr/>
                    <a:lstStyle/>
                    <a:p>
                      <a:pPr algn="l" fontAlgn="ctr"/>
                      <a:r>
                        <a:rPr lang="zh-CN" altLang="en-US" sz="1250" u="none" strike="noStrike">
                          <a:effectLst/>
                        </a:rPr>
                        <a:t>尼泊尔</a:t>
                      </a:r>
                      <a:endParaRPr lang="zh-CN" altLang="en-US" sz="1250" b="0" i="0" u="none" strike="noStrike">
                        <a:solidFill>
                          <a:srgbClr val="676767"/>
                        </a:solidFill>
                        <a:effectLst/>
                        <a:latin typeface="宋体" panose="02010600030101010101" pitchFamily="2" charset="-122"/>
                      </a:endParaRPr>
                    </a:p>
                  </a:txBody>
                  <a:tcPr marL="7432" marR="7432" marT="7432" marB="0" anchor="ctr"/>
                </a:tc>
                <a:tc>
                  <a:txBody>
                    <a:bodyPr/>
                    <a:lstStyle/>
                    <a:p>
                      <a:pPr algn="l" fontAlgn="ctr"/>
                      <a:r>
                        <a:rPr lang="en-US" altLang="zh-CN" sz="1250" u="none" strike="noStrike" dirty="0" smtClean="0">
                          <a:effectLst/>
                        </a:rPr>
                        <a:t>1969</a:t>
                      </a:r>
                      <a:endParaRPr lang="zh-CN" altLang="en-US" sz="1250" b="0" i="0" u="none" strike="noStrike" dirty="0">
                        <a:solidFill>
                          <a:srgbClr val="676767"/>
                        </a:solidFill>
                        <a:effectLst/>
                        <a:latin typeface="Verdana" panose="020B0604030504040204"/>
                      </a:endParaRPr>
                    </a:p>
                  </a:txBody>
                  <a:tcPr marL="7432" marR="7432" marT="7432" marB="0" anchor="ctr"/>
                </a:tc>
              </a:tr>
              <a:tr h="141204">
                <a:tc>
                  <a:txBody>
                    <a:bodyPr/>
                    <a:lstStyle/>
                    <a:p>
                      <a:pPr algn="l" fontAlgn="ctr"/>
                      <a:r>
                        <a:rPr lang="zh-CN" altLang="en-US" sz="1250" u="none" strike="noStrike">
                          <a:effectLst/>
                        </a:rPr>
                        <a:t>荷兰</a:t>
                      </a:r>
                      <a:endParaRPr lang="zh-CN" altLang="en-US" sz="1250" b="0" i="0" u="none" strike="noStrike">
                        <a:solidFill>
                          <a:srgbClr val="676767"/>
                        </a:solidFill>
                        <a:effectLst/>
                        <a:latin typeface="宋体" panose="02010600030101010101" pitchFamily="2" charset="-122"/>
                      </a:endParaRPr>
                    </a:p>
                  </a:txBody>
                  <a:tcPr marL="7432" marR="7432" marT="7432" marB="0" anchor="ctr"/>
                </a:tc>
                <a:tc>
                  <a:txBody>
                    <a:bodyPr/>
                    <a:lstStyle/>
                    <a:p>
                      <a:pPr algn="l" fontAlgn="ctr"/>
                      <a:r>
                        <a:rPr lang="en-US" altLang="zh-CN" sz="1250" u="none" strike="noStrike" dirty="0" smtClean="0">
                          <a:effectLst/>
                        </a:rPr>
                        <a:t>1966</a:t>
                      </a:r>
                      <a:endParaRPr lang="zh-CN" altLang="en-US" sz="1250" b="0" i="0" u="none" strike="noStrike" dirty="0">
                        <a:solidFill>
                          <a:srgbClr val="676767"/>
                        </a:solidFill>
                        <a:effectLst/>
                        <a:latin typeface="Verdana" panose="020B0604030504040204"/>
                      </a:endParaRPr>
                    </a:p>
                  </a:txBody>
                  <a:tcPr marL="7432" marR="7432" marT="7432" marB="0" anchor="ctr"/>
                </a:tc>
              </a:tr>
              <a:tr h="141204">
                <a:tc>
                  <a:txBody>
                    <a:bodyPr/>
                    <a:lstStyle/>
                    <a:p>
                      <a:pPr algn="l" fontAlgn="ctr"/>
                      <a:r>
                        <a:rPr lang="zh-CN" altLang="en-US" sz="1250" u="none" strike="noStrike">
                          <a:effectLst/>
                        </a:rPr>
                        <a:t>新西兰</a:t>
                      </a:r>
                      <a:endParaRPr lang="zh-CN" altLang="en-US" sz="1250" b="0" i="0" u="none" strike="noStrike">
                        <a:solidFill>
                          <a:srgbClr val="676767"/>
                        </a:solidFill>
                        <a:effectLst/>
                        <a:latin typeface="宋体" panose="02010600030101010101" pitchFamily="2" charset="-122"/>
                      </a:endParaRPr>
                    </a:p>
                  </a:txBody>
                  <a:tcPr marL="7432" marR="7432" marT="7432" marB="0" anchor="ctr"/>
                </a:tc>
                <a:tc>
                  <a:txBody>
                    <a:bodyPr/>
                    <a:lstStyle/>
                    <a:p>
                      <a:pPr algn="l" fontAlgn="ctr"/>
                      <a:r>
                        <a:rPr lang="en-US" altLang="zh-CN" sz="1250" u="none" strike="noStrike" dirty="0" smtClean="0">
                          <a:effectLst/>
                        </a:rPr>
                        <a:t>1980</a:t>
                      </a:r>
                      <a:endParaRPr lang="zh-CN" altLang="en-US" sz="1250" b="0" i="0" u="none" strike="noStrike" dirty="0">
                        <a:solidFill>
                          <a:srgbClr val="676767"/>
                        </a:solidFill>
                        <a:effectLst/>
                        <a:latin typeface="Verdana" panose="020B0604030504040204"/>
                      </a:endParaRPr>
                    </a:p>
                  </a:txBody>
                  <a:tcPr marL="7432" marR="7432" marT="7432" marB="0" anchor="ctr"/>
                </a:tc>
              </a:tr>
              <a:tr h="141204">
                <a:tc>
                  <a:txBody>
                    <a:bodyPr/>
                    <a:lstStyle/>
                    <a:p>
                      <a:pPr algn="l" fontAlgn="ctr"/>
                      <a:r>
                        <a:rPr lang="zh-CN" altLang="en-US" sz="1250" u="none" strike="noStrike" dirty="0">
                          <a:effectLst/>
                        </a:rPr>
                        <a:t>尼加拉瓜</a:t>
                      </a:r>
                      <a:endParaRPr lang="zh-CN" altLang="en-US" sz="1250" b="0" i="0" u="none" strike="noStrike" dirty="0">
                        <a:solidFill>
                          <a:srgbClr val="676767"/>
                        </a:solidFill>
                        <a:effectLst/>
                        <a:latin typeface="宋体" panose="02010600030101010101" pitchFamily="2" charset="-122"/>
                      </a:endParaRPr>
                    </a:p>
                  </a:txBody>
                  <a:tcPr marL="7432" marR="7432" marT="7432" marB="0" anchor="ctr"/>
                </a:tc>
                <a:tc>
                  <a:txBody>
                    <a:bodyPr/>
                    <a:lstStyle/>
                    <a:p>
                      <a:pPr algn="l" fontAlgn="ctr"/>
                      <a:r>
                        <a:rPr lang="en-US" altLang="zh-CN" sz="1250" u="none" strike="noStrike" dirty="0" smtClean="0">
                          <a:effectLst/>
                        </a:rPr>
                        <a:t>1995</a:t>
                      </a:r>
                      <a:endParaRPr lang="zh-CN" altLang="en-US" sz="1250" b="0" i="0" u="none" strike="noStrike" dirty="0">
                        <a:solidFill>
                          <a:srgbClr val="676767"/>
                        </a:solidFill>
                        <a:effectLst/>
                        <a:latin typeface="Verdana" panose="020B0604030504040204"/>
                      </a:endParaRPr>
                    </a:p>
                  </a:txBody>
                  <a:tcPr marL="7432" marR="7432" marT="7432" marB="0" anchor="ctr"/>
                </a:tc>
              </a:tr>
              <a:tr h="141204">
                <a:tc>
                  <a:txBody>
                    <a:bodyPr/>
                    <a:lstStyle/>
                    <a:p>
                      <a:pPr algn="l" fontAlgn="ctr"/>
                      <a:r>
                        <a:rPr lang="zh-CN" altLang="en-US" sz="1250" u="none" strike="noStrike">
                          <a:effectLst/>
                        </a:rPr>
                        <a:t>尼日尔</a:t>
                      </a:r>
                      <a:endParaRPr lang="zh-CN" altLang="en-US" sz="1250" b="0" i="0" u="none" strike="noStrike">
                        <a:solidFill>
                          <a:srgbClr val="676767"/>
                        </a:solidFill>
                        <a:effectLst/>
                        <a:latin typeface="宋体" panose="02010600030101010101" pitchFamily="2" charset="-122"/>
                      </a:endParaRPr>
                    </a:p>
                  </a:txBody>
                  <a:tcPr marL="7432" marR="7432" marT="7432" marB="0" anchor="ctr"/>
                </a:tc>
                <a:tc>
                  <a:txBody>
                    <a:bodyPr/>
                    <a:lstStyle/>
                    <a:p>
                      <a:pPr algn="l" fontAlgn="ctr"/>
                      <a:r>
                        <a:rPr lang="en-US" altLang="zh-CN" sz="1250" u="none" strike="noStrike" dirty="0" smtClean="0">
                          <a:effectLst/>
                        </a:rPr>
                        <a:t>1966</a:t>
                      </a:r>
                      <a:endParaRPr lang="zh-CN" altLang="en-US" sz="1250" b="0" i="0" u="none" strike="noStrike" dirty="0">
                        <a:solidFill>
                          <a:srgbClr val="676767"/>
                        </a:solidFill>
                        <a:effectLst/>
                        <a:latin typeface="Verdana" panose="020B0604030504040204"/>
                      </a:endParaRPr>
                    </a:p>
                  </a:txBody>
                  <a:tcPr marL="7432" marR="7432" marT="7432" marB="0" anchor="ctr"/>
                </a:tc>
              </a:tr>
              <a:tr h="141204">
                <a:tc>
                  <a:txBody>
                    <a:bodyPr/>
                    <a:lstStyle/>
                    <a:p>
                      <a:pPr algn="l" fontAlgn="ctr"/>
                      <a:r>
                        <a:rPr lang="zh-CN" altLang="en-US" sz="1250" u="none" strike="noStrike">
                          <a:effectLst/>
                        </a:rPr>
                        <a:t>尼日利亚</a:t>
                      </a:r>
                      <a:endParaRPr lang="zh-CN" altLang="en-US" sz="1250" b="0" i="0" u="none" strike="noStrike">
                        <a:solidFill>
                          <a:srgbClr val="676767"/>
                        </a:solidFill>
                        <a:effectLst/>
                        <a:latin typeface="宋体" panose="02010600030101010101" pitchFamily="2" charset="-122"/>
                      </a:endParaRPr>
                    </a:p>
                  </a:txBody>
                  <a:tcPr marL="7432" marR="7432" marT="7432" marB="0" anchor="ctr"/>
                </a:tc>
                <a:tc>
                  <a:txBody>
                    <a:bodyPr/>
                    <a:lstStyle/>
                    <a:p>
                      <a:pPr algn="l" fontAlgn="ctr"/>
                      <a:r>
                        <a:rPr lang="en-US" altLang="zh-CN" sz="1250" u="none" strike="noStrike" dirty="0" smtClean="0">
                          <a:effectLst/>
                        </a:rPr>
                        <a:t>1966</a:t>
                      </a:r>
                      <a:endParaRPr lang="zh-CN" altLang="en-US" sz="1250" b="0" i="0" u="none" strike="noStrike" dirty="0">
                        <a:solidFill>
                          <a:srgbClr val="676767"/>
                        </a:solidFill>
                        <a:effectLst/>
                        <a:latin typeface="Verdana" panose="020B0604030504040204"/>
                      </a:endParaRPr>
                    </a:p>
                  </a:txBody>
                  <a:tcPr marL="7432" marR="7432" marT="7432" marB="0" anchor="ctr"/>
                </a:tc>
              </a:tr>
              <a:tr h="141204">
                <a:tc>
                  <a:txBody>
                    <a:bodyPr/>
                    <a:lstStyle/>
                    <a:p>
                      <a:pPr algn="l" fontAlgn="ctr"/>
                      <a:r>
                        <a:rPr lang="zh-CN" altLang="en-US" sz="1250" u="none" strike="noStrike">
                          <a:effectLst/>
                        </a:rPr>
                        <a:t>挪威</a:t>
                      </a:r>
                      <a:endParaRPr lang="zh-CN" altLang="en-US" sz="1250" b="0" i="0" u="none" strike="noStrike">
                        <a:solidFill>
                          <a:srgbClr val="676767"/>
                        </a:solidFill>
                        <a:effectLst/>
                        <a:latin typeface="宋体" panose="02010600030101010101" pitchFamily="2" charset="-122"/>
                      </a:endParaRPr>
                    </a:p>
                  </a:txBody>
                  <a:tcPr marL="7432" marR="7432" marT="7432" marB="0" anchor="ctr"/>
                </a:tc>
                <a:tc>
                  <a:txBody>
                    <a:bodyPr/>
                    <a:lstStyle/>
                    <a:p>
                      <a:pPr algn="l" fontAlgn="ctr"/>
                      <a:r>
                        <a:rPr lang="en-US" altLang="zh-CN" sz="1250" u="none" strike="noStrike" dirty="0" smtClean="0">
                          <a:effectLst/>
                        </a:rPr>
                        <a:t>1967</a:t>
                      </a:r>
                      <a:endParaRPr lang="zh-CN" altLang="en-US" sz="1250" b="0" i="0" u="none" strike="noStrike" dirty="0">
                        <a:solidFill>
                          <a:srgbClr val="676767"/>
                        </a:solidFill>
                        <a:effectLst/>
                        <a:latin typeface="Verdana" panose="020B0604030504040204"/>
                      </a:endParaRPr>
                    </a:p>
                  </a:txBody>
                  <a:tcPr marL="7432" marR="7432" marT="7432" marB="0" anchor="ctr"/>
                </a:tc>
              </a:tr>
              <a:tr h="141204">
                <a:tc>
                  <a:txBody>
                    <a:bodyPr/>
                    <a:lstStyle/>
                    <a:p>
                      <a:pPr algn="l" fontAlgn="ctr"/>
                      <a:r>
                        <a:rPr lang="zh-CN" altLang="en-US" sz="1250" u="none" strike="noStrike">
                          <a:effectLst/>
                        </a:rPr>
                        <a:t>阿曼</a:t>
                      </a:r>
                      <a:endParaRPr lang="zh-CN" altLang="en-US" sz="1250" b="0" i="0" u="none" strike="noStrike">
                        <a:solidFill>
                          <a:srgbClr val="676767"/>
                        </a:solidFill>
                        <a:effectLst/>
                        <a:latin typeface="宋体" panose="02010600030101010101" pitchFamily="2" charset="-122"/>
                      </a:endParaRPr>
                    </a:p>
                  </a:txBody>
                  <a:tcPr marL="7432" marR="7432" marT="7432" marB="0" anchor="ctr"/>
                </a:tc>
                <a:tc>
                  <a:txBody>
                    <a:bodyPr/>
                    <a:lstStyle/>
                    <a:p>
                      <a:pPr algn="l" fontAlgn="ctr"/>
                      <a:r>
                        <a:rPr lang="en-US" altLang="zh-CN" sz="1250" u="none" strike="noStrike" dirty="0" smtClean="0">
                          <a:effectLst/>
                        </a:rPr>
                        <a:t>1995</a:t>
                      </a:r>
                      <a:endParaRPr lang="zh-CN" altLang="en-US" sz="1250" b="0" i="0" u="none" strike="noStrike" dirty="0">
                        <a:solidFill>
                          <a:srgbClr val="676767"/>
                        </a:solidFill>
                        <a:effectLst/>
                        <a:latin typeface="Verdana" panose="020B0604030504040204"/>
                      </a:endParaRPr>
                    </a:p>
                  </a:txBody>
                  <a:tcPr marL="7432" marR="7432" marT="7432" marB="0" anchor="ctr"/>
                </a:tc>
              </a:tr>
              <a:tr h="141204">
                <a:tc>
                  <a:txBody>
                    <a:bodyPr/>
                    <a:lstStyle/>
                    <a:p>
                      <a:pPr algn="l" fontAlgn="ctr"/>
                      <a:r>
                        <a:rPr lang="zh-CN" altLang="en-US" sz="1250" u="none" strike="noStrike" dirty="0">
                          <a:effectLst/>
                        </a:rPr>
                        <a:t>巴基斯坦</a:t>
                      </a:r>
                      <a:endParaRPr lang="zh-CN" altLang="en-US" sz="1250" b="0" i="0" u="none" strike="noStrike" dirty="0">
                        <a:solidFill>
                          <a:srgbClr val="676767"/>
                        </a:solidFill>
                        <a:effectLst/>
                        <a:latin typeface="宋体" panose="02010600030101010101" pitchFamily="2" charset="-122"/>
                      </a:endParaRPr>
                    </a:p>
                  </a:txBody>
                  <a:tcPr marL="7432" marR="7432" marT="7432" marB="0" anchor="ctr"/>
                </a:tc>
                <a:tc>
                  <a:txBody>
                    <a:bodyPr/>
                    <a:lstStyle/>
                    <a:p>
                      <a:pPr algn="l" fontAlgn="ctr"/>
                      <a:r>
                        <a:rPr lang="en-US" altLang="zh-CN" sz="1250" u="none" strike="noStrike" dirty="0" smtClean="0">
                          <a:effectLst/>
                        </a:rPr>
                        <a:t>1966</a:t>
                      </a:r>
                      <a:endParaRPr lang="zh-CN" altLang="en-US" sz="1250" b="0" i="0" u="none" strike="noStrike" dirty="0">
                        <a:solidFill>
                          <a:srgbClr val="676767"/>
                        </a:solidFill>
                        <a:effectLst/>
                        <a:latin typeface="Verdana" panose="020B0604030504040204"/>
                      </a:endParaRPr>
                    </a:p>
                  </a:txBody>
                  <a:tcPr marL="7432" marR="7432" marT="7432" marB="0" anchor="ctr"/>
                </a:tc>
              </a:tr>
              <a:tr h="141204">
                <a:tc>
                  <a:txBody>
                    <a:bodyPr/>
                    <a:lstStyle/>
                    <a:p>
                      <a:pPr algn="l" fontAlgn="ctr"/>
                      <a:r>
                        <a:rPr lang="zh-CN" altLang="en-US" sz="1250" u="none" strike="noStrike" dirty="0">
                          <a:effectLst/>
                        </a:rPr>
                        <a:t>巴拿马</a:t>
                      </a:r>
                      <a:endParaRPr lang="zh-CN" altLang="en-US" sz="1250" b="0" i="0" u="none" strike="noStrike" dirty="0">
                        <a:solidFill>
                          <a:srgbClr val="676767"/>
                        </a:solidFill>
                        <a:effectLst/>
                        <a:latin typeface="宋体" panose="02010600030101010101" pitchFamily="2" charset="-122"/>
                      </a:endParaRPr>
                    </a:p>
                  </a:txBody>
                  <a:tcPr marL="7432" marR="7432" marT="7432" marB="0" anchor="ctr"/>
                </a:tc>
                <a:tc>
                  <a:txBody>
                    <a:bodyPr/>
                    <a:lstStyle/>
                    <a:p>
                      <a:pPr algn="l" fontAlgn="ctr"/>
                      <a:r>
                        <a:rPr lang="en-US" altLang="zh-CN" sz="1250" u="none" strike="noStrike" dirty="0" smtClean="0">
                          <a:effectLst/>
                        </a:rPr>
                        <a:t>1996</a:t>
                      </a:r>
                      <a:endParaRPr lang="zh-CN" altLang="en-US" sz="1250" b="0" i="0" u="none" strike="noStrike" dirty="0">
                        <a:solidFill>
                          <a:srgbClr val="676767"/>
                        </a:solidFill>
                        <a:effectLst/>
                        <a:latin typeface="Verdana" panose="020B0604030504040204"/>
                      </a:endParaRPr>
                    </a:p>
                  </a:txBody>
                  <a:tcPr marL="7432" marR="7432" marT="7432" marB="0" anchor="ctr"/>
                </a:tc>
              </a:tr>
              <a:tr h="141204">
                <a:tc>
                  <a:txBody>
                    <a:bodyPr/>
                    <a:lstStyle/>
                    <a:p>
                      <a:pPr algn="l" fontAlgn="ctr"/>
                      <a:r>
                        <a:rPr lang="zh-CN" altLang="en-US" sz="1250" u="none" strike="noStrike" dirty="0">
                          <a:effectLst/>
                        </a:rPr>
                        <a:t>巴布亚新几内亚</a:t>
                      </a:r>
                      <a:endParaRPr lang="zh-CN" altLang="en-US" sz="1250" b="0" i="0" u="none" strike="noStrike" dirty="0">
                        <a:solidFill>
                          <a:srgbClr val="676767"/>
                        </a:solidFill>
                        <a:effectLst/>
                        <a:latin typeface="宋体" panose="02010600030101010101" pitchFamily="2" charset="-122"/>
                      </a:endParaRPr>
                    </a:p>
                  </a:txBody>
                  <a:tcPr marL="7432" marR="7432" marT="7432" marB="0" anchor="ctr"/>
                </a:tc>
                <a:tc>
                  <a:txBody>
                    <a:bodyPr/>
                    <a:lstStyle/>
                    <a:p>
                      <a:pPr algn="l" fontAlgn="ctr"/>
                      <a:r>
                        <a:rPr lang="en-US" altLang="zh-CN" sz="1250" u="none" strike="noStrike" dirty="0" smtClean="0">
                          <a:effectLst/>
                        </a:rPr>
                        <a:t>1978</a:t>
                      </a:r>
                      <a:endParaRPr lang="zh-CN" altLang="en-US" sz="1250" b="0" i="0" u="none" strike="noStrike" dirty="0">
                        <a:solidFill>
                          <a:srgbClr val="676767"/>
                        </a:solidFill>
                        <a:effectLst/>
                        <a:latin typeface="Verdana" panose="020B0604030504040204"/>
                      </a:endParaRPr>
                    </a:p>
                  </a:txBody>
                  <a:tcPr marL="7432" marR="7432" marT="7432" marB="0" anchor="ctr"/>
                </a:tc>
              </a:tr>
              <a:tr h="141204">
                <a:tc>
                  <a:txBody>
                    <a:bodyPr/>
                    <a:lstStyle/>
                    <a:p>
                      <a:pPr algn="l" fontAlgn="ctr"/>
                      <a:r>
                        <a:rPr lang="zh-CN" altLang="en-US" sz="1250" u="none" strike="noStrike" dirty="0">
                          <a:effectLst/>
                        </a:rPr>
                        <a:t>巴拉圭</a:t>
                      </a:r>
                      <a:endParaRPr lang="zh-CN" altLang="en-US" sz="1250" b="0" i="0" u="none" strike="noStrike" dirty="0">
                        <a:solidFill>
                          <a:srgbClr val="676767"/>
                        </a:solidFill>
                        <a:effectLst/>
                        <a:latin typeface="宋体" panose="02010600030101010101" pitchFamily="2" charset="-122"/>
                      </a:endParaRPr>
                    </a:p>
                  </a:txBody>
                  <a:tcPr marL="7432" marR="7432" marT="7432" marB="0" anchor="ctr"/>
                </a:tc>
                <a:tc>
                  <a:txBody>
                    <a:bodyPr/>
                    <a:lstStyle/>
                    <a:p>
                      <a:pPr algn="l" fontAlgn="ctr"/>
                      <a:r>
                        <a:rPr lang="en-US" altLang="zh-CN" sz="1250" u="none" strike="noStrike" dirty="0" smtClean="0">
                          <a:effectLst/>
                        </a:rPr>
                        <a:t>1983</a:t>
                      </a:r>
                      <a:endParaRPr lang="zh-CN" altLang="en-US" sz="1250" b="0" i="0" u="none" strike="noStrike" dirty="0">
                        <a:solidFill>
                          <a:srgbClr val="676767"/>
                        </a:solidFill>
                        <a:effectLst/>
                        <a:latin typeface="Verdana" panose="020B0604030504040204"/>
                      </a:endParaRPr>
                    </a:p>
                  </a:txBody>
                  <a:tcPr marL="7432" marR="7432" marT="7432" marB="0" anchor="ctr"/>
                </a:tc>
              </a:tr>
              <a:tr h="141204">
                <a:tc>
                  <a:txBody>
                    <a:bodyPr/>
                    <a:lstStyle/>
                    <a:p>
                      <a:pPr algn="l" fontAlgn="ctr"/>
                      <a:r>
                        <a:rPr lang="zh-CN" altLang="en-US" sz="1250" u="none" strike="noStrike">
                          <a:effectLst/>
                        </a:rPr>
                        <a:t>秘鲁</a:t>
                      </a:r>
                      <a:endParaRPr lang="zh-CN" altLang="en-US" sz="1250" b="0" i="0" u="none" strike="noStrike">
                        <a:solidFill>
                          <a:srgbClr val="676767"/>
                        </a:solidFill>
                        <a:effectLst/>
                        <a:latin typeface="宋体" panose="02010600030101010101" pitchFamily="2" charset="-122"/>
                      </a:endParaRPr>
                    </a:p>
                  </a:txBody>
                  <a:tcPr marL="7432" marR="7432" marT="7432" marB="0" anchor="ctr"/>
                </a:tc>
                <a:tc>
                  <a:txBody>
                    <a:bodyPr/>
                    <a:lstStyle/>
                    <a:p>
                      <a:pPr algn="l" fontAlgn="ctr"/>
                      <a:r>
                        <a:rPr lang="en-US" altLang="zh-CN" sz="1250" u="none" strike="noStrike" dirty="0" smtClean="0">
                          <a:effectLst/>
                        </a:rPr>
                        <a:t>1993</a:t>
                      </a:r>
                      <a:endParaRPr lang="zh-CN" altLang="en-US" sz="1250" b="0" i="0" u="none" strike="noStrike" dirty="0">
                        <a:solidFill>
                          <a:srgbClr val="676767"/>
                        </a:solidFill>
                        <a:effectLst/>
                        <a:latin typeface="Verdana" panose="020B0604030504040204"/>
                      </a:endParaRPr>
                    </a:p>
                  </a:txBody>
                  <a:tcPr marL="7432" marR="7432" marT="7432" marB="0" anchor="ctr"/>
                </a:tc>
              </a:tr>
              <a:tr h="141204">
                <a:tc>
                  <a:txBody>
                    <a:bodyPr/>
                    <a:lstStyle/>
                    <a:p>
                      <a:pPr algn="l" fontAlgn="ctr"/>
                      <a:r>
                        <a:rPr lang="zh-CN" altLang="en-US" sz="1250" u="none" strike="noStrike">
                          <a:effectLst/>
                        </a:rPr>
                        <a:t>菲律宾</a:t>
                      </a:r>
                      <a:endParaRPr lang="zh-CN" altLang="en-US" sz="1250" b="0" i="0" u="none" strike="noStrike">
                        <a:solidFill>
                          <a:srgbClr val="676767"/>
                        </a:solidFill>
                        <a:effectLst/>
                        <a:latin typeface="宋体" panose="02010600030101010101" pitchFamily="2" charset="-122"/>
                      </a:endParaRPr>
                    </a:p>
                  </a:txBody>
                  <a:tcPr marL="7432" marR="7432" marT="7432" marB="0" anchor="ctr"/>
                </a:tc>
                <a:tc>
                  <a:txBody>
                    <a:bodyPr/>
                    <a:lstStyle/>
                    <a:p>
                      <a:pPr algn="l" fontAlgn="ctr"/>
                      <a:r>
                        <a:rPr lang="en-US" altLang="zh-CN" sz="1250" u="none" strike="noStrike" dirty="0" smtClean="0">
                          <a:effectLst/>
                        </a:rPr>
                        <a:t>1978</a:t>
                      </a:r>
                      <a:endParaRPr lang="zh-CN" altLang="en-US" sz="1250" b="0" i="0" u="none" strike="noStrike" dirty="0">
                        <a:solidFill>
                          <a:srgbClr val="676767"/>
                        </a:solidFill>
                        <a:effectLst/>
                        <a:latin typeface="Verdana" panose="020B0604030504040204"/>
                      </a:endParaRPr>
                    </a:p>
                  </a:txBody>
                  <a:tcPr marL="7432" marR="7432" marT="7432" marB="0" anchor="ctr"/>
                </a:tc>
              </a:tr>
              <a:tr h="141204">
                <a:tc>
                  <a:txBody>
                    <a:bodyPr/>
                    <a:lstStyle/>
                    <a:p>
                      <a:pPr algn="l" fontAlgn="ctr"/>
                      <a:r>
                        <a:rPr lang="zh-CN" altLang="en-US" sz="1250" u="none" strike="noStrike">
                          <a:effectLst/>
                        </a:rPr>
                        <a:t>葡萄牙</a:t>
                      </a:r>
                      <a:endParaRPr lang="zh-CN" altLang="en-US" sz="1250" b="0" i="0" u="none" strike="noStrike">
                        <a:solidFill>
                          <a:srgbClr val="676767"/>
                        </a:solidFill>
                        <a:effectLst/>
                        <a:latin typeface="宋体" panose="02010600030101010101" pitchFamily="2" charset="-122"/>
                      </a:endParaRPr>
                    </a:p>
                  </a:txBody>
                  <a:tcPr marL="7432" marR="7432" marT="7432" marB="0" anchor="ctr"/>
                </a:tc>
                <a:tc>
                  <a:txBody>
                    <a:bodyPr/>
                    <a:lstStyle/>
                    <a:p>
                      <a:pPr algn="l" fontAlgn="ctr"/>
                      <a:r>
                        <a:rPr lang="en-US" altLang="zh-CN" sz="1250" u="none" strike="noStrike" dirty="0" smtClean="0">
                          <a:effectLst/>
                        </a:rPr>
                        <a:t>1984</a:t>
                      </a:r>
                      <a:endParaRPr lang="zh-CN" altLang="en-US" sz="1250" b="0" i="0" u="none" strike="noStrike" dirty="0">
                        <a:solidFill>
                          <a:srgbClr val="676767"/>
                        </a:solidFill>
                        <a:effectLst/>
                        <a:latin typeface="Verdana" panose="020B0604030504040204"/>
                      </a:endParaRPr>
                    </a:p>
                  </a:txBody>
                  <a:tcPr marL="7432" marR="7432" marT="7432" marB="0" anchor="ctr"/>
                </a:tc>
              </a:tr>
              <a:tr h="141204">
                <a:tc>
                  <a:txBody>
                    <a:bodyPr/>
                    <a:lstStyle/>
                    <a:p>
                      <a:pPr algn="l" fontAlgn="ctr"/>
                      <a:r>
                        <a:rPr lang="zh-CN" altLang="en-US" sz="1250" u="none" strike="noStrike">
                          <a:effectLst/>
                        </a:rPr>
                        <a:t>卡塔尔</a:t>
                      </a:r>
                      <a:endParaRPr lang="zh-CN" altLang="en-US" sz="1250" b="0" i="0" u="none" strike="noStrike">
                        <a:solidFill>
                          <a:srgbClr val="676767"/>
                        </a:solidFill>
                        <a:effectLst/>
                        <a:latin typeface="宋体" panose="02010600030101010101" pitchFamily="2" charset="-122"/>
                      </a:endParaRPr>
                    </a:p>
                  </a:txBody>
                  <a:tcPr marL="7432" marR="7432" marT="7432" marB="0" anchor="ctr"/>
                </a:tc>
                <a:tc>
                  <a:txBody>
                    <a:bodyPr/>
                    <a:lstStyle/>
                    <a:p>
                      <a:pPr algn="l" fontAlgn="ctr"/>
                      <a:r>
                        <a:rPr lang="en-US" altLang="zh-CN" sz="1250" u="none" strike="noStrike" dirty="0" smtClean="0">
                          <a:effectLst/>
                        </a:rPr>
                        <a:t>2011</a:t>
                      </a:r>
                      <a:endParaRPr lang="zh-CN" altLang="en-US" sz="1250" b="0" i="0" u="none" strike="noStrike" dirty="0">
                        <a:solidFill>
                          <a:srgbClr val="676767"/>
                        </a:solidFill>
                        <a:effectLst/>
                        <a:latin typeface="Verdana" panose="020B0604030504040204"/>
                      </a:endParaRPr>
                    </a:p>
                  </a:txBody>
                  <a:tcPr marL="7432" marR="7432" marT="7432" marB="0" anchor="ctr"/>
                </a:tc>
              </a:tr>
              <a:tr h="141204">
                <a:tc>
                  <a:txBody>
                    <a:bodyPr/>
                    <a:lstStyle/>
                    <a:p>
                      <a:pPr algn="l" fontAlgn="ctr"/>
                      <a:r>
                        <a:rPr lang="zh-CN" altLang="en-US" sz="1250" u="none" strike="noStrike">
                          <a:effectLst/>
                        </a:rPr>
                        <a:t>罗马尼亚</a:t>
                      </a:r>
                      <a:endParaRPr lang="zh-CN" altLang="en-US" sz="1250" b="0" i="0" u="none" strike="noStrike">
                        <a:solidFill>
                          <a:srgbClr val="676767"/>
                        </a:solidFill>
                        <a:effectLst/>
                        <a:latin typeface="宋体" panose="02010600030101010101" pitchFamily="2" charset="-122"/>
                      </a:endParaRPr>
                    </a:p>
                  </a:txBody>
                  <a:tcPr marL="7432" marR="7432" marT="7432" marB="0" anchor="ctr"/>
                </a:tc>
                <a:tc>
                  <a:txBody>
                    <a:bodyPr/>
                    <a:lstStyle/>
                    <a:p>
                      <a:pPr algn="l" fontAlgn="ctr"/>
                      <a:r>
                        <a:rPr lang="en-US" altLang="zh-CN" sz="1250" u="none" strike="noStrike" dirty="0" smtClean="0">
                          <a:effectLst/>
                        </a:rPr>
                        <a:t>1975</a:t>
                      </a:r>
                      <a:endParaRPr lang="zh-CN" altLang="en-US" sz="1250" b="0" i="0" u="none" strike="noStrike" dirty="0">
                        <a:solidFill>
                          <a:srgbClr val="676767"/>
                        </a:solidFill>
                        <a:effectLst/>
                        <a:latin typeface="Verdana" panose="020B0604030504040204"/>
                      </a:endParaRPr>
                    </a:p>
                  </a:txBody>
                  <a:tcPr marL="7432" marR="7432" marT="7432" marB="0" anchor="ctr"/>
                </a:tc>
              </a:tr>
              <a:tr h="141204">
                <a:tc>
                  <a:txBody>
                    <a:bodyPr/>
                    <a:lstStyle/>
                    <a:p>
                      <a:pPr algn="l" fontAlgn="ctr"/>
                      <a:r>
                        <a:rPr lang="zh-CN" altLang="en-US" sz="1250" u="none" strike="noStrike">
                          <a:effectLst/>
                        </a:rPr>
                        <a:t>俄罗斯联邦</a:t>
                      </a:r>
                      <a:endParaRPr lang="zh-CN" altLang="en-US" sz="1250" b="0" i="0" u="none" strike="noStrike">
                        <a:solidFill>
                          <a:srgbClr val="676767"/>
                        </a:solidFill>
                        <a:effectLst/>
                        <a:latin typeface="宋体" panose="02010600030101010101" pitchFamily="2" charset="-122"/>
                      </a:endParaRPr>
                    </a:p>
                  </a:txBody>
                  <a:tcPr marL="7432" marR="7432" marT="7432" marB="0" anchor="ctr"/>
                </a:tc>
                <a:tc>
                  <a:txBody>
                    <a:bodyPr/>
                    <a:lstStyle/>
                    <a:p>
                      <a:pPr algn="l" fontAlgn="ctr"/>
                      <a:endParaRPr lang="zh-CN" altLang="en-US" sz="1250" b="0" i="0" u="none" strike="noStrike" dirty="0">
                        <a:solidFill>
                          <a:srgbClr val="676767"/>
                        </a:solidFill>
                        <a:effectLst/>
                        <a:latin typeface="Verdana" panose="020B0604030504040204"/>
                      </a:endParaRPr>
                    </a:p>
                  </a:txBody>
                  <a:tcPr marL="7432" marR="7432" marT="7432" marB="0" anchor="ctr"/>
                </a:tc>
              </a:tr>
              <a:tr h="141204">
                <a:tc>
                  <a:txBody>
                    <a:bodyPr/>
                    <a:lstStyle/>
                    <a:p>
                      <a:pPr algn="l" fontAlgn="ctr"/>
                      <a:r>
                        <a:rPr lang="zh-CN" altLang="en-US" sz="1250" u="none" strike="noStrike">
                          <a:effectLst/>
                        </a:rPr>
                        <a:t>卢旺达</a:t>
                      </a:r>
                      <a:endParaRPr lang="zh-CN" altLang="en-US" sz="1250" b="0" i="0" u="none" strike="noStrike">
                        <a:solidFill>
                          <a:srgbClr val="676767"/>
                        </a:solidFill>
                        <a:effectLst/>
                        <a:latin typeface="宋体" panose="02010600030101010101" pitchFamily="2" charset="-122"/>
                      </a:endParaRPr>
                    </a:p>
                  </a:txBody>
                  <a:tcPr marL="7432" marR="7432" marT="7432" marB="0" anchor="ctr"/>
                </a:tc>
                <a:tc>
                  <a:txBody>
                    <a:bodyPr/>
                    <a:lstStyle/>
                    <a:p>
                      <a:pPr algn="l" fontAlgn="ctr"/>
                      <a:r>
                        <a:rPr lang="en-US" altLang="zh-CN" sz="1250" u="none" strike="noStrike" dirty="0" smtClean="0">
                          <a:effectLst/>
                        </a:rPr>
                        <a:t>1979</a:t>
                      </a:r>
                      <a:endParaRPr lang="zh-CN" altLang="en-US" sz="1250" b="0" i="0" u="none" strike="noStrike" dirty="0">
                        <a:solidFill>
                          <a:srgbClr val="676767"/>
                        </a:solidFill>
                        <a:effectLst/>
                        <a:latin typeface="Verdana" panose="020B0604030504040204"/>
                      </a:endParaRPr>
                    </a:p>
                  </a:txBody>
                  <a:tcPr marL="7432" marR="7432" marT="7432" marB="0" anchor="ctr"/>
                </a:tc>
              </a:tr>
            </a:tbl>
          </a:graphicData>
        </a:graphic>
      </p:graphicFrame>
      <p:graphicFrame>
        <p:nvGraphicFramePr>
          <p:cNvPr id="6" name="表格 5"/>
          <p:cNvGraphicFramePr>
            <a:graphicFrameLocks noGrp="1"/>
          </p:cNvGraphicFramePr>
          <p:nvPr/>
        </p:nvGraphicFramePr>
        <p:xfrm>
          <a:off x="3279372" y="323571"/>
          <a:ext cx="2516407" cy="6345789"/>
        </p:xfrm>
        <a:graphic>
          <a:graphicData uri="http://schemas.openxmlformats.org/drawingml/2006/table">
            <a:tbl>
              <a:tblPr>
                <a:tableStyleId>{3B4B98B0-60AC-42C2-AFA5-B58CD77FA1E5}</a:tableStyleId>
              </a:tblPr>
              <a:tblGrid>
                <a:gridCol w="1728470"/>
                <a:gridCol w="787937"/>
              </a:tblGrid>
              <a:tr h="145751">
                <a:tc>
                  <a:txBody>
                    <a:bodyPr/>
                    <a:lstStyle/>
                    <a:p>
                      <a:pPr algn="l"/>
                      <a:r>
                        <a:rPr lang="zh-CN" altLang="en-US" sz="1250" dirty="0">
                          <a:solidFill>
                            <a:srgbClr val="0070C0"/>
                          </a:solidFill>
                          <a:effectLst/>
                        </a:rPr>
                        <a:t>国 家</a:t>
                      </a:r>
                      <a:endParaRPr lang="zh-CN" altLang="en-US" sz="1250" b="0" dirty="0">
                        <a:solidFill>
                          <a:srgbClr val="0070C0"/>
                        </a:solidFill>
                        <a:effectLst/>
                        <a:latin typeface="+mn-lt"/>
                      </a:endParaRPr>
                    </a:p>
                  </a:txBody>
                  <a:tcPr marL="5067" marR="5067" marT="5067" marB="5067" anchor="ctr"/>
                </a:tc>
                <a:tc>
                  <a:txBody>
                    <a:bodyPr/>
                    <a:lstStyle/>
                    <a:p>
                      <a:pPr algn="l"/>
                      <a:r>
                        <a:rPr lang="zh-CN" altLang="en-US" sz="1250" dirty="0" smtClean="0">
                          <a:solidFill>
                            <a:srgbClr val="0070C0"/>
                          </a:solidFill>
                          <a:effectLst/>
                        </a:rPr>
                        <a:t>生效时间</a:t>
                      </a:r>
                      <a:endParaRPr lang="zh-CN" altLang="en-US" sz="1250" b="0" dirty="0">
                        <a:solidFill>
                          <a:srgbClr val="0070C0"/>
                        </a:solidFill>
                        <a:effectLst/>
                        <a:latin typeface="+mn-lt"/>
                      </a:endParaRPr>
                    </a:p>
                  </a:txBody>
                  <a:tcPr marL="5067" marR="5067" marT="5067" marB="5067" anchor="ctr"/>
                </a:tc>
              </a:tr>
              <a:tr h="145751">
                <a:tc>
                  <a:txBody>
                    <a:bodyPr/>
                    <a:lstStyle/>
                    <a:p>
                      <a:pPr algn="l" fontAlgn="ctr"/>
                      <a:r>
                        <a:rPr lang="zh-CN" altLang="en-US" sz="1250" u="none" strike="noStrike" dirty="0">
                          <a:effectLst/>
                        </a:rPr>
                        <a:t>萨摩亚</a:t>
                      </a:r>
                      <a:endParaRPr lang="zh-CN" altLang="en-US" sz="1250" b="0" i="0" u="none" strike="noStrike" dirty="0">
                        <a:solidFill>
                          <a:srgbClr val="676767"/>
                        </a:solidFill>
                        <a:effectLst/>
                        <a:latin typeface="宋体" panose="02010600030101010101" pitchFamily="2" charset="-122"/>
                      </a:endParaRPr>
                    </a:p>
                  </a:txBody>
                  <a:tcPr marL="7671" marR="7671" marT="7671" marB="0" anchor="ctr"/>
                </a:tc>
                <a:tc>
                  <a:txBody>
                    <a:bodyPr/>
                    <a:lstStyle/>
                    <a:p>
                      <a:pPr algn="l" fontAlgn="ctr"/>
                      <a:r>
                        <a:rPr lang="en-US" altLang="zh-CN" sz="1250" u="none" strike="noStrike" dirty="0" smtClean="0">
                          <a:effectLst/>
                        </a:rPr>
                        <a:t>1978</a:t>
                      </a:r>
                      <a:endParaRPr lang="zh-CN" altLang="en-US" sz="1250" b="0" i="0" u="none" strike="noStrike" dirty="0">
                        <a:solidFill>
                          <a:srgbClr val="676767"/>
                        </a:solidFill>
                        <a:effectLst/>
                        <a:latin typeface="Verdana" panose="020B0604030504040204"/>
                      </a:endParaRPr>
                    </a:p>
                  </a:txBody>
                  <a:tcPr marL="7671" marR="7671" marT="7671" marB="0" anchor="ctr"/>
                </a:tc>
              </a:tr>
              <a:tr h="145751">
                <a:tc>
                  <a:txBody>
                    <a:bodyPr/>
                    <a:lstStyle/>
                    <a:p>
                      <a:pPr algn="l" fontAlgn="ctr"/>
                      <a:r>
                        <a:rPr lang="zh-CN" altLang="en-US" sz="1250" u="none" strike="noStrike">
                          <a:effectLst/>
                        </a:rPr>
                        <a:t>圣马力诺</a:t>
                      </a:r>
                      <a:endParaRPr lang="zh-CN" altLang="en-US" sz="1250" b="0" i="0" u="none" strike="noStrike">
                        <a:solidFill>
                          <a:srgbClr val="676767"/>
                        </a:solidFill>
                        <a:effectLst/>
                        <a:latin typeface="宋体" panose="02010600030101010101" pitchFamily="2" charset="-122"/>
                      </a:endParaRPr>
                    </a:p>
                  </a:txBody>
                  <a:tcPr marL="7671" marR="7671" marT="7671" marB="0" anchor="ctr"/>
                </a:tc>
                <a:tc>
                  <a:txBody>
                    <a:bodyPr/>
                    <a:lstStyle/>
                    <a:p>
                      <a:pPr algn="l" fontAlgn="ctr"/>
                      <a:r>
                        <a:rPr lang="en-US" altLang="zh-CN" sz="1250" u="none" strike="noStrike" dirty="0" smtClean="0">
                          <a:effectLst/>
                        </a:rPr>
                        <a:t>2015</a:t>
                      </a:r>
                      <a:endParaRPr lang="zh-CN" altLang="en-US" sz="1250" b="0" i="0" u="none" strike="noStrike" dirty="0">
                        <a:solidFill>
                          <a:srgbClr val="676767"/>
                        </a:solidFill>
                        <a:effectLst/>
                        <a:latin typeface="Verdana" panose="020B0604030504040204"/>
                      </a:endParaRPr>
                    </a:p>
                  </a:txBody>
                  <a:tcPr marL="7671" marR="7671" marT="7671" marB="0" anchor="ctr"/>
                </a:tc>
              </a:tr>
              <a:tr h="153422">
                <a:tc>
                  <a:txBody>
                    <a:bodyPr/>
                    <a:lstStyle/>
                    <a:p>
                      <a:pPr algn="l" fontAlgn="b"/>
                      <a:r>
                        <a:rPr lang="zh-CN" altLang="en-US" sz="1250" u="none" strike="noStrike">
                          <a:effectLst/>
                        </a:rPr>
                        <a:t>圣多美和普林西比</a:t>
                      </a:r>
                      <a:endParaRPr lang="zh-CN" altLang="en-US" sz="1250" b="0" i="0" u="none" strike="noStrike">
                        <a:solidFill>
                          <a:srgbClr val="333333"/>
                        </a:solidFill>
                        <a:effectLst/>
                        <a:latin typeface="Arial" panose="020B0604020202020204"/>
                      </a:endParaRPr>
                    </a:p>
                  </a:txBody>
                  <a:tcPr marL="7671" marR="7671" marT="7671" marB="0" anchor="b"/>
                </a:tc>
                <a:tc>
                  <a:txBody>
                    <a:bodyPr/>
                    <a:lstStyle/>
                    <a:p>
                      <a:pPr algn="l" fontAlgn="ctr"/>
                      <a:r>
                        <a:rPr lang="en-US" altLang="zh-CN" sz="1250" u="none" strike="noStrike" dirty="0" smtClean="0">
                          <a:effectLst/>
                        </a:rPr>
                        <a:t>2013</a:t>
                      </a:r>
                      <a:endParaRPr lang="zh-CN" altLang="en-US" sz="1250" b="0" i="0" u="none" strike="noStrike" dirty="0">
                        <a:solidFill>
                          <a:srgbClr val="676767"/>
                        </a:solidFill>
                        <a:effectLst/>
                        <a:latin typeface="Verdana" panose="020B0604030504040204"/>
                      </a:endParaRPr>
                    </a:p>
                  </a:txBody>
                  <a:tcPr marL="7671" marR="7671" marT="7671" marB="0" anchor="ctr"/>
                </a:tc>
              </a:tr>
              <a:tr h="145751">
                <a:tc>
                  <a:txBody>
                    <a:bodyPr/>
                    <a:lstStyle/>
                    <a:p>
                      <a:pPr algn="l" fontAlgn="ctr"/>
                      <a:r>
                        <a:rPr lang="zh-CN" altLang="en-US" sz="1250" u="none" strike="noStrike">
                          <a:effectLst/>
                        </a:rPr>
                        <a:t>沙特阿拉伯</a:t>
                      </a:r>
                      <a:endParaRPr lang="zh-CN" altLang="en-US" sz="1250" b="0" i="0" u="none" strike="noStrike">
                        <a:solidFill>
                          <a:srgbClr val="676767"/>
                        </a:solidFill>
                        <a:effectLst/>
                        <a:latin typeface="宋体" panose="02010600030101010101" pitchFamily="2" charset="-122"/>
                      </a:endParaRPr>
                    </a:p>
                  </a:txBody>
                  <a:tcPr marL="7671" marR="7671" marT="7671" marB="0" anchor="ctr"/>
                </a:tc>
                <a:tc>
                  <a:txBody>
                    <a:bodyPr/>
                    <a:lstStyle/>
                    <a:p>
                      <a:pPr algn="l" fontAlgn="ctr"/>
                      <a:r>
                        <a:rPr lang="en-US" altLang="zh-CN" sz="1250" u="none" strike="noStrike" dirty="0" smtClean="0">
                          <a:effectLst/>
                        </a:rPr>
                        <a:t>1980</a:t>
                      </a:r>
                      <a:endParaRPr lang="zh-CN" altLang="en-US" sz="1250" b="0" i="0" u="none" strike="noStrike" dirty="0">
                        <a:solidFill>
                          <a:srgbClr val="676767"/>
                        </a:solidFill>
                        <a:effectLst/>
                        <a:latin typeface="Verdana" panose="020B0604030504040204"/>
                      </a:endParaRPr>
                    </a:p>
                  </a:txBody>
                  <a:tcPr marL="7671" marR="7671" marT="7671" marB="0" anchor="ctr"/>
                </a:tc>
              </a:tr>
              <a:tr h="145751">
                <a:tc>
                  <a:txBody>
                    <a:bodyPr/>
                    <a:lstStyle/>
                    <a:p>
                      <a:pPr algn="l" fontAlgn="ctr"/>
                      <a:r>
                        <a:rPr lang="zh-CN" altLang="en-US" sz="1250" u="none" strike="noStrike">
                          <a:effectLst/>
                        </a:rPr>
                        <a:t>塞内加尔</a:t>
                      </a:r>
                      <a:endParaRPr lang="zh-CN" altLang="en-US" sz="1250" b="0" i="0" u="none" strike="noStrike">
                        <a:solidFill>
                          <a:srgbClr val="676767"/>
                        </a:solidFill>
                        <a:effectLst/>
                        <a:latin typeface="宋体" panose="02010600030101010101" pitchFamily="2" charset="-122"/>
                      </a:endParaRPr>
                    </a:p>
                  </a:txBody>
                  <a:tcPr marL="7671" marR="7671" marT="7671" marB="0" anchor="ctr"/>
                </a:tc>
                <a:tc>
                  <a:txBody>
                    <a:bodyPr/>
                    <a:lstStyle/>
                    <a:p>
                      <a:pPr algn="l" fontAlgn="ctr"/>
                      <a:r>
                        <a:rPr lang="en-US" altLang="zh-CN" sz="1250" u="none" strike="noStrike" dirty="0" smtClean="0">
                          <a:effectLst/>
                        </a:rPr>
                        <a:t>1967</a:t>
                      </a:r>
                      <a:endParaRPr lang="zh-CN" altLang="en-US" sz="1250" b="0" i="0" u="none" strike="noStrike" dirty="0">
                        <a:solidFill>
                          <a:srgbClr val="676767"/>
                        </a:solidFill>
                        <a:effectLst/>
                        <a:latin typeface="Verdana" panose="020B0604030504040204"/>
                      </a:endParaRPr>
                    </a:p>
                  </a:txBody>
                  <a:tcPr marL="7671" marR="7671" marT="7671" marB="0" anchor="ctr"/>
                </a:tc>
              </a:tr>
              <a:tr h="145751">
                <a:tc>
                  <a:txBody>
                    <a:bodyPr/>
                    <a:lstStyle/>
                    <a:p>
                      <a:pPr algn="l" fontAlgn="ctr"/>
                      <a:r>
                        <a:rPr lang="zh-CN" altLang="en-US" sz="1250" u="none" strike="noStrike">
                          <a:effectLst/>
                        </a:rPr>
                        <a:t>塞尔维亚</a:t>
                      </a:r>
                      <a:endParaRPr lang="zh-CN" altLang="en-US" sz="1250" b="0" i="0" u="none" strike="noStrike">
                        <a:solidFill>
                          <a:srgbClr val="676767"/>
                        </a:solidFill>
                        <a:effectLst/>
                        <a:latin typeface="宋体" panose="02010600030101010101" pitchFamily="2" charset="-122"/>
                      </a:endParaRPr>
                    </a:p>
                  </a:txBody>
                  <a:tcPr marL="7671" marR="7671" marT="7671" marB="0" anchor="ctr"/>
                </a:tc>
                <a:tc>
                  <a:txBody>
                    <a:bodyPr/>
                    <a:lstStyle/>
                    <a:p>
                      <a:pPr algn="l" fontAlgn="ctr"/>
                      <a:r>
                        <a:rPr lang="en-US" altLang="zh-CN" sz="1250" u="none" strike="noStrike" dirty="0" smtClean="0">
                          <a:effectLst/>
                        </a:rPr>
                        <a:t>2007</a:t>
                      </a:r>
                      <a:endParaRPr lang="zh-CN" altLang="en-US" sz="1250" b="0" i="0" u="none" strike="noStrike" dirty="0">
                        <a:solidFill>
                          <a:srgbClr val="676767"/>
                        </a:solidFill>
                        <a:effectLst/>
                        <a:latin typeface="Verdana" panose="020B0604030504040204"/>
                      </a:endParaRPr>
                    </a:p>
                  </a:txBody>
                  <a:tcPr marL="7671" marR="7671" marT="7671" marB="0" anchor="ctr"/>
                </a:tc>
              </a:tr>
              <a:tr h="145751">
                <a:tc>
                  <a:txBody>
                    <a:bodyPr/>
                    <a:lstStyle/>
                    <a:p>
                      <a:pPr algn="l" fontAlgn="ctr"/>
                      <a:r>
                        <a:rPr lang="zh-CN" altLang="en-US" sz="1250" u="none" strike="noStrike">
                          <a:effectLst/>
                        </a:rPr>
                        <a:t>塞舌尔</a:t>
                      </a:r>
                      <a:endParaRPr lang="zh-CN" altLang="en-US" sz="1250" b="0" i="0" u="none" strike="noStrike">
                        <a:solidFill>
                          <a:srgbClr val="676767"/>
                        </a:solidFill>
                        <a:effectLst/>
                        <a:latin typeface="宋体" panose="02010600030101010101" pitchFamily="2" charset="-122"/>
                      </a:endParaRPr>
                    </a:p>
                  </a:txBody>
                  <a:tcPr marL="7671" marR="7671" marT="7671" marB="0" anchor="ctr"/>
                </a:tc>
                <a:tc>
                  <a:txBody>
                    <a:bodyPr/>
                    <a:lstStyle/>
                    <a:p>
                      <a:pPr algn="l" fontAlgn="ctr"/>
                      <a:r>
                        <a:rPr lang="en-US" altLang="zh-CN" sz="1250" u="none" strike="noStrike" dirty="0" smtClean="0">
                          <a:effectLst/>
                        </a:rPr>
                        <a:t>1978</a:t>
                      </a:r>
                      <a:endParaRPr lang="zh-CN" altLang="en-US" sz="1250" b="0" i="0" u="none" strike="noStrike" dirty="0">
                        <a:solidFill>
                          <a:srgbClr val="676767"/>
                        </a:solidFill>
                        <a:effectLst/>
                        <a:latin typeface="Verdana" panose="020B0604030504040204"/>
                      </a:endParaRPr>
                    </a:p>
                  </a:txBody>
                  <a:tcPr marL="7671" marR="7671" marT="7671" marB="0" anchor="ctr"/>
                </a:tc>
              </a:tr>
              <a:tr h="145751">
                <a:tc>
                  <a:txBody>
                    <a:bodyPr/>
                    <a:lstStyle/>
                    <a:p>
                      <a:pPr algn="l" fontAlgn="ctr"/>
                      <a:r>
                        <a:rPr lang="zh-CN" altLang="en-US" sz="1250" u="none" strike="noStrike">
                          <a:effectLst/>
                        </a:rPr>
                        <a:t>塞拉利昂</a:t>
                      </a:r>
                      <a:endParaRPr lang="zh-CN" altLang="en-US" sz="1250" b="0" i="0" u="none" strike="noStrike">
                        <a:solidFill>
                          <a:srgbClr val="676767"/>
                        </a:solidFill>
                        <a:effectLst/>
                        <a:latin typeface="宋体" panose="02010600030101010101" pitchFamily="2" charset="-122"/>
                      </a:endParaRPr>
                    </a:p>
                  </a:txBody>
                  <a:tcPr marL="7671" marR="7671" marT="7671" marB="0" anchor="ctr"/>
                </a:tc>
                <a:tc>
                  <a:txBody>
                    <a:bodyPr/>
                    <a:lstStyle/>
                    <a:p>
                      <a:pPr algn="l" fontAlgn="ctr"/>
                      <a:r>
                        <a:rPr lang="en-US" altLang="zh-CN" sz="1250" u="none" strike="noStrike" dirty="0" smtClean="0">
                          <a:effectLst/>
                        </a:rPr>
                        <a:t>1966</a:t>
                      </a:r>
                      <a:endParaRPr lang="zh-CN" altLang="en-US" sz="1250" b="0" i="0" u="none" strike="noStrike" dirty="0">
                        <a:solidFill>
                          <a:srgbClr val="676767"/>
                        </a:solidFill>
                        <a:effectLst/>
                        <a:latin typeface="Verdana" panose="020B0604030504040204"/>
                      </a:endParaRPr>
                    </a:p>
                  </a:txBody>
                  <a:tcPr marL="7671" marR="7671" marT="7671" marB="0" anchor="ctr"/>
                </a:tc>
              </a:tr>
              <a:tr h="145751">
                <a:tc>
                  <a:txBody>
                    <a:bodyPr/>
                    <a:lstStyle/>
                    <a:p>
                      <a:pPr algn="l" fontAlgn="ctr"/>
                      <a:r>
                        <a:rPr lang="zh-CN" altLang="en-US" sz="1250" u="none" strike="noStrike">
                          <a:effectLst/>
                        </a:rPr>
                        <a:t>新加坡</a:t>
                      </a:r>
                      <a:endParaRPr lang="zh-CN" altLang="en-US" sz="1250" b="0" i="0" u="none" strike="noStrike">
                        <a:solidFill>
                          <a:srgbClr val="676767"/>
                        </a:solidFill>
                        <a:effectLst/>
                        <a:latin typeface="宋体" panose="02010600030101010101" pitchFamily="2" charset="-122"/>
                      </a:endParaRPr>
                    </a:p>
                  </a:txBody>
                  <a:tcPr marL="7671" marR="7671" marT="7671" marB="0" anchor="ctr"/>
                </a:tc>
                <a:tc>
                  <a:txBody>
                    <a:bodyPr/>
                    <a:lstStyle/>
                    <a:p>
                      <a:pPr algn="l" fontAlgn="ctr"/>
                      <a:r>
                        <a:rPr lang="en-US" altLang="zh-CN" sz="1250" u="none" strike="noStrike" dirty="0" smtClean="0">
                          <a:effectLst/>
                        </a:rPr>
                        <a:t>1968</a:t>
                      </a:r>
                      <a:endParaRPr lang="zh-CN" altLang="en-US" sz="1250" b="0" i="0" u="none" strike="noStrike" dirty="0">
                        <a:solidFill>
                          <a:srgbClr val="676767"/>
                        </a:solidFill>
                        <a:effectLst/>
                        <a:latin typeface="Verdana" panose="020B0604030504040204"/>
                      </a:endParaRPr>
                    </a:p>
                  </a:txBody>
                  <a:tcPr marL="7671" marR="7671" marT="7671" marB="0" anchor="ctr"/>
                </a:tc>
              </a:tr>
              <a:tr h="145751">
                <a:tc>
                  <a:txBody>
                    <a:bodyPr/>
                    <a:lstStyle/>
                    <a:p>
                      <a:pPr algn="l" fontAlgn="ctr"/>
                      <a:r>
                        <a:rPr lang="zh-CN" altLang="en-US" sz="1250" u="none" strike="noStrike" dirty="0" smtClean="0">
                          <a:effectLst/>
                        </a:rPr>
                        <a:t>斯洛伐克</a:t>
                      </a:r>
                      <a:endParaRPr lang="zh-CN" altLang="en-US" sz="1250" b="0" i="0" u="none" strike="noStrike" dirty="0">
                        <a:solidFill>
                          <a:srgbClr val="676767"/>
                        </a:solidFill>
                        <a:effectLst/>
                        <a:latin typeface="宋体" panose="02010600030101010101" pitchFamily="2" charset="-122"/>
                      </a:endParaRPr>
                    </a:p>
                  </a:txBody>
                  <a:tcPr marL="7671" marR="7671" marT="7671" marB="0" anchor="ctr"/>
                </a:tc>
                <a:tc>
                  <a:txBody>
                    <a:bodyPr/>
                    <a:lstStyle/>
                    <a:p>
                      <a:pPr algn="l" fontAlgn="ctr"/>
                      <a:r>
                        <a:rPr lang="en-US" altLang="zh-CN" sz="1250" u="none" strike="noStrike" dirty="0" smtClean="0">
                          <a:effectLst/>
                        </a:rPr>
                        <a:t>1994</a:t>
                      </a:r>
                      <a:endParaRPr lang="zh-CN" altLang="en-US" sz="1250" b="0" i="0" u="none" strike="noStrike" dirty="0">
                        <a:solidFill>
                          <a:srgbClr val="676767"/>
                        </a:solidFill>
                        <a:effectLst/>
                        <a:latin typeface="Verdana" panose="020B0604030504040204"/>
                      </a:endParaRPr>
                    </a:p>
                  </a:txBody>
                  <a:tcPr marL="7671" marR="7671" marT="7671" marB="0" anchor="ctr"/>
                </a:tc>
              </a:tr>
              <a:tr h="145751">
                <a:tc>
                  <a:txBody>
                    <a:bodyPr/>
                    <a:lstStyle/>
                    <a:p>
                      <a:pPr algn="l" fontAlgn="ctr"/>
                      <a:r>
                        <a:rPr lang="zh-CN" altLang="en-US" sz="1250" u="none" strike="noStrike">
                          <a:effectLst/>
                        </a:rPr>
                        <a:t>斯洛文尼亚</a:t>
                      </a:r>
                      <a:endParaRPr lang="zh-CN" altLang="en-US" sz="1250" b="0" i="0" u="none" strike="noStrike">
                        <a:solidFill>
                          <a:srgbClr val="676767"/>
                        </a:solidFill>
                        <a:effectLst/>
                        <a:latin typeface="宋体" panose="02010600030101010101" pitchFamily="2" charset="-122"/>
                      </a:endParaRPr>
                    </a:p>
                  </a:txBody>
                  <a:tcPr marL="7671" marR="7671" marT="7671" marB="0" anchor="ctr"/>
                </a:tc>
                <a:tc>
                  <a:txBody>
                    <a:bodyPr/>
                    <a:lstStyle/>
                    <a:p>
                      <a:pPr algn="l" fontAlgn="ctr"/>
                      <a:r>
                        <a:rPr lang="en-US" altLang="zh-CN" sz="1250" u="none" strike="noStrike" dirty="0" smtClean="0">
                          <a:effectLst/>
                        </a:rPr>
                        <a:t>1994</a:t>
                      </a:r>
                      <a:endParaRPr lang="zh-CN" altLang="en-US" sz="1250" b="0" i="0" u="none" strike="noStrike" dirty="0">
                        <a:solidFill>
                          <a:srgbClr val="676767"/>
                        </a:solidFill>
                        <a:effectLst/>
                        <a:latin typeface="Verdana" panose="020B0604030504040204"/>
                      </a:endParaRPr>
                    </a:p>
                  </a:txBody>
                  <a:tcPr marL="7671" marR="7671" marT="7671" marB="0" anchor="ctr"/>
                </a:tc>
              </a:tr>
              <a:tr h="145751">
                <a:tc>
                  <a:txBody>
                    <a:bodyPr/>
                    <a:lstStyle/>
                    <a:p>
                      <a:pPr algn="l" fontAlgn="ctr"/>
                      <a:r>
                        <a:rPr lang="zh-CN" altLang="en-US" sz="1250" u="none" strike="noStrike">
                          <a:effectLst/>
                        </a:rPr>
                        <a:t>所罗门群岛</a:t>
                      </a:r>
                      <a:endParaRPr lang="zh-CN" altLang="en-US" sz="1250" b="0" i="0" u="none" strike="noStrike">
                        <a:solidFill>
                          <a:srgbClr val="676767"/>
                        </a:solidFill>
                        <a:effectLst/>
                        <a:latin typeface="宋体" panose="02010600030101010101" pitchFamily="2" charset="-122"/>
                      </a:endParaRPr>
                    </a:p>
                  </a:txBody>
                  <a:tcPr marL="7671" marR="7671" marT="7671" marB="0" anchor="ctr"/>
                </a:tc>
                <a:tc>
                  <a:txBody>
                    <a:bodyPr/>
                    <a:lstStyle/>
                    <a:p>
                      <a:pPr algn="l" fontAlgn="ctr"/>
                      <a:r>
                        <a:rPr lang="en-US" altLang="zh-CN" sz="1250" u="none" strike="noStrike" dirty="0" smtClean="0">
                          <a:effectLst/>
                        </a:rPr>
                        <a:t>1981</a:t>
                      </a:r>
                      <a:endParaRPr lang="zh-CN" altLang="en-US" sz="1250" b="0" i="0" u="none" strike="noStrike" dirty="0">
                        <a:solidFill>
                          <a:srgbClr val="676767"/>
                        </a:solidFill>
                        <a:effectLst/>
                        <a:latin typeface="Verdana" panose="020B0604030504040204"/>
                      </a:endParaRPr>
                    </a:p>
                  </a:txBody>
                  <a:tcPr marL="7671" marR="7671" marT="7671" marB="0" anchor="ctr"/>
                </a:tc>
              </a:tr>
              <a:tr h="145751">
                <a:tc>
                  <a:txBody>
                    <a:bodyPr/>
                    <a:lstStyle/>
                    <a:p>
                      <a:pPr algn="l" fontAlgn="ctr"/>
                      <a:r>
                        <a:rPr lang="zh-CN" altLang="en-US" sz="1250" u="none" strike="noStrike">
                          <a:effectLst/>
                        </a:rPr>
                        <a:t>索马里</a:t>
                      </a:r>
                      <a:endParaRPr lang="zh-CN" altLang="en-US" sz="1250" b="0" i="0" u="none" strike="noStrike">
                        <a:solidFill>
                          <a:srgbClr val="676767"/>
                        </a:solidFill>
                        <a:effectLst/>
                        <a:latin typeface="宋体" panose="02010600030101010101" pitchFamily="2" charset="-122"/>
                      </a:endParaRPr>
                    </a:p>
                  </a:txBody>
                  <a:tcPr marL="7671" marR="7671" marT="7671" marB="0" anchor="ctr"/>
                </a:tc>
                <a:tc>
                  <a:txBody>
                    <a:bodyPr/>
                    <a:lstStyle/>
                    <a:p>
                      <a:pPr algn="l" fontAlgn="ctr"/>
                      <a:r>
                        <a:rPr lang="en-US" altLang="zh-CN" sz="1250" u="none" strike="noStrike" dirty="0" smtClean="0">
                          <a:effectLst/>
                        </a:rPr>
                        <a:t>1968</a:t>
                      </a:r>
                      <a:endParaRPr lang="zh-CN" altLang="en-US" sz="1250" b="0" i="0" u="none" strike="noStrike" dirty="0">
                        <a:solidFill>
                          <a:srgbClr val="676767"/>
                        </a:solidFill>
                        <a:effectLst/>
                        <a:latin typeface="Verdana" panose="020B0604030504040204"/>
                      </a:endParaRPr>
                    </a:p>
                  </a:txBody>
                  <a:tcPr marL="7671" marR="7671" marT="7671" marB="0" anchor="ctr"/>
                </a:tc>
              </a:tr>
              <a:tr h="145751">
                <a:tc>
                  <a:txBody>
                    <a:bodyPr/>
                    <a:lstStyle/>
                    <a:p>
                      <a:pPr algn="l" fontAlgn="ctr"/>
                      <a:r>
                        <a:rPr lang="zh-CN" altLang="en-US" sz="1250" u="none" strike="noStrike">
                          <a:effectLst/>
                        </a:rPr>
                        <a:t>南苏丹</a:t>
                      </a:r>
                      <a:endParaRPr lang="zh-CN" altLang="en-US" sz="1250" b="0" i="0" u="none" strike="noStrike">
                        <a:solidFill>
                          <a:srgbClr val="676767"/>
                        </a:solidFill>
                        <a:effectLst/>
                        <a:latin typeface="宋体" panose="02010600030101010101" pitchFamily="2" charset="-122"/>
                      </a:endParaRPr>
                    </a:p>
                  </a:txBody>
                  <a:tcPr marL="7671" marR="7671" marT="7671" marB="0" anchor="ctr"/>
                </a:tc>
                <a:tc>
                  <a:txBody>
                    <a:bodyPr/>
                    <a:lstStyle/>
                    <a:p>
                      <a:pPr algn="l" fontAlgn="ctr"/>
                      <a:r>
                        <a:rPr lang="en-US" altLang="zh-CN" sz="1250" u="none" strike="noStrike" dirty="0" smtClean="0">
                          <a:effectLst/>
                        </a:rPr>
                        <a:t>2012</a:t>
                      </a:r>
                      <a:endParaRPr lang="zh-CN" altLang="en-US" sz="1250" b="0" i="0" u="none" strike="noStrike" dirty="0">
                        <a:solidFill>
                          <a:srgbClr val="676767"/>
                        </a:solidFill>
                        <a:effectLst/>
                        <a:latin typeface="Verdana" panose="020B0604030504040204"/>
                      </a:endParaRPr>
                    </a:p>
                  </a:txBody>
                  <a:tcPr marL="7671" marR="7671" marT="7671" marB="0" anchor="ctr"/>
                </a:tc>
              </a:tr>
              <a:tr h="145751">
                <a:tc>
                  <a:txBody>
                    <a:bodyPr/>
                    <a:lstStyle/>
                    <a:p>
                      <a:pPr algn="l" fontAlgn="ctr"/>
                      <a:r>
                        <a:rPr lang="zh-CN" altLang="en-US" sz="1250" u="none" strike="noStrike">
                          <a:effectLst/>
                        </a:rPr>
                        <a:t>西班牙</a:t>
                      </a:r>
                      <a:endParaRPr lang="zh-CN" altLang="en-US" sz="1250" b="0" i="0" u="none" strike="noStrike">
                        <a:solidFill>
                          <a:srgbClr val="676767"/>
                        </a:solidFill>
                        <a:effectLst/>
                        <a:latin typeface="宋体" panose="02010600030101010101" pitchFamily="2" charset="-122"/>
                      </a:endParaRPr>
                    </a:p>
                  </a:txBody>
                  <a:tcPr marL="7671" marR="7671" marT="7671" marB="0" anchor="ctr"/>
                </a:tc>
                <a:tc>
                  <a:txBody>
                    <a:bodyPr/>
                    <a:lstStyle/>
                    <a:p>
                      <a:pPr algn="l" fontAlgn="ctr"/>
                      <a:r>
                        <a:rPr lang="en-US" altLang="zh-CN" sz="1250" u="none" strike="noStrike" dirty="0" smtClean="0">
                          <a:effectLst/>
                        </a:rPr>
                        <a:t>1994</a:t>
                      </a:r>
                      <a:endParaRPr lang="zh-CN" altLang="en-US" sz="1250" b="0" i="0" u="none" strike="noStrike" dirty="0">
                        <a:solidFill>
                          <a:srgbClr val="676767"/>
                        </a:solidFill>
                        <a:effectLst/>
                        <a:latin typeface="Verdana" panose="020B0604030504040204"/>
                      </a:endParaRPr>
                    </a:p>
                  </a:txBody>
                  <a:tcPr marL="7671" marR="7671" marT="7671" marB="0" anchor="ctr"/>
                </a:tc>
              </a:tr>
              <a:tr h="145751">
                <a:tc>
                  <a:txBody>
                    <a:bodyPr/>
                    <a:lstStyle/>
                    <a:p>
                      <a:pPr algn="l" fontAlgn="ctr"/>
                      <a:r>
                        <a:rPr lang="zh-CN" altLang="en-US" sz="1250" u="none" strike="noStrike">
                          <a:effectLst/>
                        </a:rPr>
                        <a:t>斯里兰卡</a:t>
                      </a:r>
                      <a:endParaRPr lang="zh-CN" altLang="en-US" sz="1250" b="0" i="0" u="none" strike="noStrike">
                        <a:solidFill>
                          <a:srgbClr val="676767"/>
                        </a:solidFill>
                        <a:effectLst/>
                        <a:latin typeface="宋体" panose="02010600030101010101" pitchFamily="2" charset="-122"/>
                      </a:endParaRPr>
                    </a:p>
                  </a:txBody>
                  <a:tcPr marL="7671" marR="7671" marT="7671" marB="0" anchor="ctr"/>
                </a:tc>
                <a:tc>
                  <a:txBody>
                    <a:bodyPr/>
                    <a:lstStyle/>
                    <a:p>
                      <a:pPr algn="l" fontAlgn="ctr"/>
                      <a:r>
                        <a:rPr lang="en-US" altLang="zh-CN" sz="1250" u="none" strike="noStrike" dirty="0" smtClean="0">
                          <a:effectLst/>
                        </a:rPr>
                        <a:t>1967</a:t>
                      </a:r>
                      <a:endParaRPr lang="zh-CN" altLang="en-US" sz="1250" b="0" i="0" u="none" strike="noStrike" dirty="0">
                        <a:solidFill>
                          <a:srgbClr val="676767"/>
                        </a:solidFill>
                        <a:effectLst/>
                        <a:latin typeface="Verdana" panose="020B0604030504040204"/>
                      </a:endParaRPr>
                    </a:p>
                  </a:txBody>
                  <a:tcPr marL="7671" marR="7671" marT="7671" marB="0" anchor="ctr"/>
                </a:tc>
              </a:tr>
              <a:tr h="145751">
                <a:tc>
                  <a:txBody>
                    <a:bodyPr/>
                    <a:lstStyle/>
                    <a:p>
                      <a:pPr algn="l" fontAlgn="ctr"/>
                      <a:r>
                        <a:rPr lang="zh-CN" altLang="en-US" sz="1250" u="none" strike="noStrike">
                          <a:effectLst/>
                        </a:rPr>
                        <a:t>圣基茨岛和尼维斯</a:t>
                      </a:r>
                      <a:endParaRPr lang="zh-CN" altLang="en-US" sz="1250" b="0" i="0" u="none" strike="noStrike">
                        <a:solidFill>
                          <a:srgbClr val="676767"/>
                        </a:solidFill>
                        <a:effectLst/>
                        <a:latin typeface="宋体" panose="02010600030101010101" pitchFamily="2" charset="-122"/>
                      </a:endParaRPr>
                    </a:p>
                  </a:txBody>
                  <a:tcPr marL="7671" marR="7671" marT="7671" marB="0" anchor="ctr"/>
                </a:tc>
                <a:tc>
                  <a:txBody>
                    <a:bodyPr/>
                    <a:lstStyle/>
                    <a:p>
                      <a:pPr algn="l" fontAlgn="ctr"/>
                      <a:r>
                        <a:rPr lang="en-US" altLang="zh-CN" sz="1250" u="none" strike="noStrike" dirty="0" smtClean="0">
                          <a:effectLst/>
                        </a:rPr>
                        <a:t>1995</a:t>
                      </a:r>
                      <a:endParaRPr lang="zh-CN" altLang="en-US" sz="1250" b="0" i="0" u="none" strike="noStrike" dirty="0">
                        <a:solidFill>
                          <a:srgbClr val="676767"/>
                        </a:solidFill>
                        <a:effectLst/>
                        <a:latin typeface="Verdana" panose="020B0604030504040204"/>
                      </a:endParaRPr>
                    </a:p>
                  </a:txBody>
                  <a:tcPr marL="7671" marR="7671" marT="7671" marB="0" anchor="ctr"/>
                </a:tc>
              </a:tr>
              <a:tr h="145751">
                <a:tc>
                  <a:txBody>
                    <a:bodyPr/>
                    <a:lstStyle/>
                    <a:p>
                      <a:pPr algn="l" fontAlgn="ctr"/>
                      <a:r>
                        <a:rPr lang="zh-CN" altLang="en-US" sz="1250" u="none" strike="noStrike">
                          <a:effectLst/>
                        </a:rPr>
                        <a:t>圣露西亚</a:t>
                      </a:r>
                      <a:endParaRPr lang="zh-CN" altLang="en-US" sz="1250" b="0" i="0" u="none" strike="noStrike">
                        <a:solidFill>
                          <a:srgbClr val="676767"/>
                        </a:solidFill>
                        <a:effectLst/>
                        <a:latin typeface="宋体" panose="02010600030101010101" pitchFamily="2" charset="-122"/>
                      </a:endParaRPr>
                    </a:p>
                  </a:txBody>
                  <a:tcPr marL="7671" marR="7671" marT="7671" marB="0" anchor="ctr"/>
                </a:tc>
                <a:tc>
                  <a:txBody>
                    <a:bodyPr/>
                    <a:lstStyle/>
                    <a:p>
                      <a:pPr algn="l" fontAlgn="ctr"/>
                      <a:r>
                        <a:rPr lang="en-US" altLang="zh-CN" sz="1250" u="none" strike="noStrike" dirty="0" smtClean="0">
                          <a:effectLst/>
                        </a:rPr>
                        <a:t>1984</a:t>
                      </a:r>
                      <a:endParaRPr lang="zh-CN" altLang="en-US" sz="1250" b="0" i="0" u="none" strike="noStrike" dirty="0">
                        <a:solidFill>
                          <a:srgbClr val="676767"/>
                        </a:solidFill>
                        <a:effectLst/>
                        <a:latin typeface="Verdana" panose="020B0604030504040204"/>
                      </a:endParaRPr>
                    </a:p>
                  </a:txBody>
                  <a:tcPr marL="7671" marR="7671" marT="7671" marB="0" anchor="ctr"/>
                </a:tc>
              </a:tr>
              <a:tr h="145751">
                <a:tc>
                  <a:txBody>
                    <a:bodyPr/>
                    <a:lstStyle/>
                    <a:p>
                      <a:pPr algn="l" fontAlgn="ctr"/>
                      <a:r>
                        <a:rPr lang="zh-CN" altLang="en-US" sz="1250" u="none" strike="noStrike">
                          <a:effectLst/>
                        </a:rPr>
                        <a:t>圣文森特和格林纳丁斯</a:t>
                      </a:r>
                      <a:endParaRPr lang="zh-CN" altLang="en-US" sz="1250" b="0" i="0" u="none" strike="noStrike">
                        <a:solidFill>
                          <a:srgbClr val="676767"/>
                        </a:solidFill>
                        <a:effectLst/>
                        <a:latin typeface="宋体" panose="02010600030101010101" pitchFamily="2" charset="-122"/>
                      </a:endParaRPr>
                    </a:p>
                  </a:txBody>
                  <a:tcPr marL="7671" marR="7671" marT="7671" marB="0" anchor="ctr"/>
                </a:tc>
                <a:tc>
                  <a:txBody>
                    <a:bodyPr/>
                    <a:lstStyle/>
                    <a:p>
                      <a:pPr algn="l" fontAlgn="ctr"/>
                      <a:r>
                        <a:rPr lang="en-US" altLang="zh-CN" sz="1250" u="none" strike="noStrike" dirty="0" smtClean="0">
                          <a:effectLst/>
                        </a:rPr>
                        <a:t>2003</a:t>
                      </a:r>
                      <a:endParaRPr lang="zh-CN" altLang="en-US" sz="1250" b="0" i="0" u="none" strike="noStrike" dirty="0">
                        <a:solidFill>
                          <a:srgbClr val="676767"/>
                        </a:solidFill>
                        <a:effectLst/>
                        <a:latin typeface="Verdana" panose="020B0604030504040204"/>
                      </a:endParaRPr>
                    </a:p>
                  </a:txBody>
                  <a:tcPr marL="7671" marR="7671" marT="7671" marB="0" anchor="ctr"/>
                </a:tc>
              </a:tr>
              <a:tr h="145751">
                <a:tc>
                  <a:txBody>
                    <a:bodyPr/>
                    <a:lstStyle/>
                    <a:p>
                      <a:pPr algn="l" fontAlgn="ctr"/>
                      <a:r>
                        <a:rPr lang="zh-CN" altLang="en-US" sz="1250" u="none" strike="noStrike">
                          <a:effectLst/>
                        </a:rPr>
                        <a:t>苏丹</a:t>
                      </a:r>
                      <a:endParaRPr lang="zh-CN" altLang="en-US" sz="1250" b="0" i="0" u="none" strike="noStrike">
                        <a:solidFill>
                          <a:srgbClr val="676767"/>
                        </a:solidFill>
                        <a:effectLst/>
                        <a:latin typeface="宋体" panose="02010600030101010101" pitchFamily="2" charset="-122"/>
                      </a:endParaRPr>
                    </a:p>
                  </a:txBody>
                  <a:tcPr marL="7671" marR="7671" marT="7671" marB="0" anchor="ctr"/>
                </a:tc>
                <a:tc>
                  <a:txBody>
                    <a:bodyPr/>
                    <a:lstStyle/>
                    <a:p>
                      <a:pPr algn="l" fontAlgn="ctr"/>
                      <a:r>
                        <a:rPr lang="en-US" altLang="zh-CN" sz="1250" u="none" strike="noStrike" dirty="0" smtClean="0">
                          <a:effectLst/>
                        </a:rPr>
                        <a:t>1973</a:t>
                      </a:r>
                      <a:endParaRPr lang="zh-CN" altLang="en-US" sz="1250" b="0" i="0" u="none" strike="noStrike" dirty="0">
                        <a:solidFill>
                          <a:srgbClr val="676767"/>
                        </a:solidFill>
                        <a:effectLst/>
                        <a:latin typeface="Verdana" panose="020B0604030504040204"/>
                      </a:endParaRPr>
                    </a:p>
                  </a:txBody>
                  <a:tcPr marL="7671" marR="7671" marT="7671" marB="0" anchor="ctr"/>
                </a:tc>
              </a:tr>
              <a:tr h="145751">
                <a:tc>
                  <a:txBody>
                    <a:bodyPr/>
                    <a:lstStyle/>
                    <a:p>
                      <a:pPr algn="l" fontAlgn="ctr"/>
                      <a:r>
                        <a:rPr lang="zh-CN" altLang="en-US" sz="1250" u="none" strike="noStrike">
                          <a:effectLst/>
                        </a:rPr>
                        <a:t>斯威士兰</a:t>
                      </a:r>
                      <a:endParaRPr lang="zh-CN" altLang="en-US" sz="1250" b="0" i="0" u="none" strike="noStrike">
                        <a:solidFill>
                          <a:srgbClr val="676767"/>
                        </a:solidFill>
                        <a:effectLst/>
                        <a:latin typeface="宋体" panose="02010600030101010101" pitchFamily="2" charset="-122"/>
                      </a:endParaRPr>
                    </a:p>
                  </a:txBody>
                  <a:tcPr marL="7671" marR="7671" marT="7671" marB="0" anchor="ctr"/>
                </a:tc>
                <a:tc>
                  <a:txBody>
                    <a:bodyPr/>
                    <a:lstStyle/>
                    <a:p>
                      <a:pPr algn="l" fontAlgn="ctr"/>
                      <a:r>
                        <a:rPr lang="en-US" altLang="zh-CN" sz="1250" u="none" strike="noStrike" dirty="0" smtClean="0">
                          <a:effectLst/>
                        </a:rPr>
                        <a:t>1971</a:t>
                      </a:r>
                      <a:endParaRPr lang="zh-CN" altLang="en-US" sz="1250" b="0" i="0" u="none" strike="noStrike" dirty="0">
                        <a:solidFill>
                          <a:srgbClr val="676767"/>
                        </a:solidFill>
                        <a:effectLst/>
                        <a:latin typeface="Verdana" panose="020B0604030504040204"/>
                      </a:endParaRPr>
                    </a:p>
                  </a:txBody>
                  <a:tcPr marL="7671" marR="7671" marT="7671" marB="0" anchor="ctr"/>
                </a:tc>
              </a:tr>
              <a:tr h="145751">
                <a:tc>
                  <a:txBody>
                    <a:bodyPr/>
                    <a:lstStyle/>
                    <a:p>
                      <a:pPr algn="l" fontAlgn="ctr"/>
                      <a:r>
                        <a:rPr lang="zh-CN" altLang="en-US" sz="1250" u="none" strike="noStrike">
                          <a:effectLst/>
                        </a:rPr>
                        <a:t>瑞典</a:t>
                      </a:r>
                      <a:endParaRPr lang="zh-CN" altLang="en-US" sz="1250" b="0" i="0" u="none" strike="noStrike">
                        <a:solidFill>
                          <a:srgbClr val="676767"/>
                        </a:solidFill>
                        <a:effectLst/>
                        <a:latin typeface="宋体" panose="02010600030101010101" pitchFamily="2" charset="-122"/>
                      </a:endParaRPr>
                    </a:p>
                  </a:txBody>
                  <a:tcPr marL="7671" marR="7671" marT="7671" marB="0" anchor="ctr"/>
                </a:tc>
                <a:tc>
                  <a:txBody>
                    <a:bodyPr/>
                    <a:lstStyle/>
                    <a:p>
                      <a:pPr algn="l" fontAlgn="ctr"/>
                      <a:r>
                        <a:rPr lang="en-US" altLang="zh-CN" sz="1250" u="none" strike="noStrike" dirty="0" smtClean="0">
                          <a:effectLst/>
                        </a:rPr>
                        <a:t>1967</a:t>
                      </a:r>
                      <a:endParaRPr lang="zh-CN" altLang="en-US" sz="1250" b="0" i="0" u="none" strike="noStrike" dirty="0">
                        <a:solidFill>
                          <a:srgbClr val="676767"/>
                        </a:solidFill>
                        <a:effectLst/>
                        <a:latin typeface="Verdana" panose="020B0604030504040204"/>
                      </a:endParaRPr>
                    </a:p>
                  </a:txBody>
                  <a:tcPr marL="7671" marR="7671" marT="7671" marB="0" anchor="ctr"/>
                </a:tc>
              </a:tr>
              <a:tr h="145751">
                <a:tc>
                  <a:txBody>
                    <a:bodyPr/>
                    <a:lstStyle/>
                    <a:p>
                      <a:pPr algn="l" fontAlgn="ctr"/>
                      <a:r>
                        <a:rPr lang="zh-CN" altLang="en-US" sz="1250" u="none" strike="noStrike">
                          <a:effectLst/>
                        </a:rPr>
                        <a:t>瑞士</a:t>
                      </a:r>
                      <a:endParaRPr lang="zh-CN" altLang="en-US" sz="1250" b="0" i="0" u="none" strike="noStrike">
                        <a:solidFill>
                          <a:srgbClr val="676767"/>
                        </a:solidFill>
                        <a:effectLst/>
                        <a:latin typeface="宋体" panose="02010600030101010101" pitchFamily="2" charset="-122"/>
                      </a:endParaRPr>
                    </a:p>
                  </a:txBody>
                  <a:tcPr marL="7671" marR="7671" marT="7671" marB="0" anchor="ctr"/>
                </a:tc>
                <a:tc>
                  <a:txBody>
                    <a:bodyPr/>
                    <a:lstStyle/>
                    <a:p>
                      <a:pPr algn="l" fontAlgn="ctr"/>
                      <a:r>
                        <a:rPr lang="en-US" altLang="zh-CN" sz="1250" u="none" strike="noStrike" dirty="0" smtClean="0">
                          <a:effectLst/>
                        </a:rPr>
                        <a:t>1968</a:t>
                      </a:r>
                      <a:endParaRPr lang="zh-CN" altLang="en-US" sz="1250" b="0" i="0" u="none" strike="noStrike" dirty="0">
                        <a:solidFill>
                          <a:srgbClr val="676767"/>
                        </a:solidFill>
                        <a:effectLst/>
                        <a:latin typeface="Verdana" panose="020B0604030504040204"/>
                      </a:endParaRPr>
                    </a:p>
                  </a:txBody>
                  <a:tcPr marL="7671" marR="7671" marT="7671" marB="0" anchor="ctr"/>
                </a:tc>
              </a:tr>
              <a:tr h="145751">
                <a:tc>
                  <a:txBody>
                    <a:bodyPr/>
                    <a:lstStyle/>
                    <a:p>
                      <a:pPr algn="l" fontAlgn="ctr"/>
                      <a:r>
                        <a:rPr lang="zh-CN" altLang="en-US" sz="1250" u="none" strike="noStrike" dirty="0">
                          <a:effectLst/>
                        </a:rPr>
                        <a:t>阿拉伯</a:t>
                      </a:r>
                      <a:r>
                        <a:rPr lang="zh-CN" altLang="en-US" sz="1250" u="none" strike="noStrike" dirty="0" smtClean="0">
                          <a:effectLst/>
                        </a:rPr>
                        <a:t>叙利亚</a:t>
                      </a:r>
                      <a:endParaRPr lang="zh-CN" altLang="en-US" sz="1250" b="0" i="0" u="none" strike="noStrike" dirty="0">
                        <a:solidFill>
                          <a:srgbClr val="676767"/>
                        </a:solidFill>
                        <a:effectLst/>
                        <a:latin typeface="宋体" panose="02010600030101010101" pitchFamily="2" charset="-122"/>
                      </a:endParaRPr>
                    </a:p>
                  </a:txBody>
                  <a:tcPr marL="7671" marR="7671" marT="7671" marB="0" anchor="ctr"/>
                </a:tc>
                <a:tc>
                  <a:txBody>
                    <a:bodyPr/>
                    <a:lstStyle/>
                    <a:p>
                      <a:pPr algn="l" fontAlgn="ctr"/>
                      <a:r>
                        <a:rPr lang="en-US" altLang="zh-CN" sz="1250" u="none" strike="noStrike" dirty="0" smtClean="0">
                          <a:effectLst/>
                        </a:rPr>
                        <a:t>2006</a:t>
                      </a:r>
                      <a:endParaRPr lang="zh-CN" altLang="en-US" sz="1250" b="0" i="0" u="none" strike="noStrike" dirty="0">
                        <a:solidFill>
                          <a:srgbClr val="676767"/>
                        </a:solidFill>
                        <a:effectLst/>
                        <a:latin typeface="Verdana" panose="020B0604030504040204"/>
                      </a:endParaRPr>
                    </a:p>
                  </a:txBody>
                  <a:tcPr marL="7671" marR="7671" marT="7671" marB="0" anchor="ctr"/>
                </a:tc>
              </a:tr>
              <a:tr h="145751">
                <a:tc>
                  <a:txBody>
                    <a:bodyPr/>
                    <a:lstStyle/>
                    <a:p>
                      <a:pPr algn="l" fontAlgn="ctr"/>
                      <a:r>
                        <a:rPr lang="zh-CN" altLang="en-US" sz="1250" u="none" strike="noStrike">
                          <a:effectLst/>
                        </a:rPr>
                        <a:t>坦桑尼亚</a:t>
                      </a:r>
                      <a:endParaRPr lang="zh-CN" altLang="en-US" sz="1250" b="0" i="0" u="none" strike="noStrike">
                        <a:solidFill>
                          <a:srgbClr val="676767"/>
                        </a:solidFill>
                        <a:effectLst/>
                        <a:latin typeface="宋体" panose="02010600030101010101" pitchFamily="2" charset="-122"/>
                      </a:endParaRPr>
                    </a:p>
                  </a:txBody>
                  <a:tcPr marL="7671" marR="7671" marT="7671" marB="0" anchor="ctr"/>
                </a:tc>
                <a:tc>
                  <a:txBody>
                    <a:bodyPr/>
                    <a:lstStyle/>
                    <a:p>
                      <a:pPr algn="l" fontAlgn="ctr"/>
                      <a:r>
                        <a:rPr lang="en-US" altLang="zh-CN" sz="1250" u="none" strike="noStrike" dirty="0" smtClean="0">
                          <a:effectLst/>
                        </a:rPr>
                        <a:t>1992</a:t>
                      </a:r>
                      <a:endParaRPr lang="zh-CN" altLang="en-US" sz="1250" b="0" i="0" u="none" strike="noStrike" dirty="0">
                        <a:solidFill>
                          <a:srgbClr val="676767"/>
                        </a:solidFill>
                        <a:effectLst/>
                        <a:latin typeface="Verdana" panose="020B0604030504040204"/>
                      </a:endParaRPr>
                    </a:p>
                  </a:txBody>
                  <a:tcPr marL="7671" marR="7671" marT="7671" marB="0" anchor="ctr"/>
                </a:tc>
              </a:tr>
              <a:tr h="145751">
                <a:tc>
                  <a:txBody>
                    <a:bodyPr/>
                    <a:lstStyle/>
                    <a:p>
                      <a:pPr algn="l" fontAlgn="ctr"/>
                      <a:r>
                        <a:rPr lang="zh-CN" altLang="en-US" sz="1250" u="none" strike="noStrike">
                          <a:effectLst/>
                        </a:rPr>
                        <a:t>泰国</a:t>
                      </a:r>
                      <a:endParaRPr lang="zh-CN" altLang="en-US" sz="1250" b="0" i="0" u="none" strike="noStrike">
                        <a:solidFill>
                          <a:srgbClr val="676767"/>
                        </a:solidFill>
                        <a:effectLst/>
                        <a:latin typeface="宋体" panose="02010600030101010101" pitchFamily="2" charset="-122"/>
                      </a:endParaRPr>
                    </a:p>
                  </a:txBody>
                  <a:tcPr marL="7671" marR="7671" marT="7671" marB="0" anchor="ctr"/>
                </a:tc>
                <a:tc>
                  <a:txBody>
                    <a:bodyPr/>
                    <a:lstStyle/>
                    <a:p>
                      <a:pPr algn="l" fontAlgn="ctr"/>
                      <a:endParaRPr lang="zh-CN" altLang="en-US" sz="1250" b="0" i="0" u="none" strike="noStrike" dirty="0">
                        <a:solidFill>
                          <a:srgbClr val="676767"/>
                        </a:solidFill>
                        <a:effectLst/>
                        <a:latin typeface="Verdana" panose="020B0604030504040204"/>
                      </a:endParaRPr>
                    </a:p>
                  </a:txBody>
                  <a:tcPr marL="7671" marR="7671" marT="7671" marB="0" anchor="ctr"/>
                </a:tc>
              </a:tr>
              <a:tr h="145751">
                <a:tc>
                  <a:txBody>
                    <a:bodyPr/>
                    <a:lstStyle/>
                    <a:p>
                      <a:pPr algn="l" fontAlgn="ctr"/>
                      <a:r>
                        <a:rPr lang="zh-CN" altLang="en-US" sz="1250" u="none" strike="noStrike">
                          <a:effectLst/>
                        </a:rPr>
                        <a:t>东帝汶</a:t>
                      </a:r>
                      <a:endParaRPr lang="zh-CN" altLang="en-US" sz="1250" b="0" i="0" u="none" strike="noStrike">
                        <a:solidFill>
                          <a:srgbClr val="676767"/>
                        </a:solidFill>
                        <a:effectLst/>
                        <a:latin typeface="宋体" panose="02010600030101010101" pitchFamily="2" charset="-122"/>
                      </a:endParaRPr>
                    </a:p>
                  </a:txBody>
                  <a:tcPr marL="7671" marR="7671" marT="7671" marB="0" anchor="ctr"/>
                </a:tc>
                <a:tc>
                  <a:txBody>
                    <a:bodyPr/>
                    <a:lstStyle/>
                    <a:p>
                      <a:pPr algn="l" fontAlgn="ctr"/>
                      <a:r>
                        <a:rPr lang="en-US" altLang="zh-CN" sz="1250" u="none" strike="noStrike" dirty="0" smtClean="0">
                          <a:effectLst/>
                        </a:rPr>
                        <a:t>2002</a:t>
                      </a:r>
                      <a:endParaRPr lang="zh-CN" altLang="en-US" sz="1250" b="0" i="0" u="none" strike="noStrike" dirty="0">
                        <a:solidFill>
                          <a:srgbClr val="676767"/>
                        </a:solidFill>
                        <a:effectLst/>
                        <a:latin typeface="Verdana" panose="020B0604030504040204"/>
                      </a:endParaRPr>
                    </a:p>
                  </a:txBody>
                  <a:tcPr marL="7671" marR="7671" marT="7671" marB="0" anchor="ctr"/>
                </a:tc>
              </a:tr>
              <a:tr h="145751">
                <a:tc>
                  <a:txBody>
                    <a:bodyPr/>
                    <a:lstStyle/>
                    <a:p>
                      <a:pPr algn="l" fontAlgn="ctr"/>
                      <a:r>
                        <a:rPr lang="zh-CN" altLang="en-US" sz="1250" u="none" strike="noStrike">
                          <a:effectLst/>
                        </a:rPr>
                        <a:t>多哥</a:t>
                      </a:r>
                      <a:endParaRPr lang="zh-CN" altLang="en-US" sz="1250" b="0" i="0" u="none" strike="noStrike">
                        <a:solidFill>
                          <a:srgbClr val="676767"/>
                        </a:solidFill>
                        <a:effectLst/>
                        <a:latin typeface="宋体" panose="02010600030101010101" pitchFamily="2" charset="-122"/>
                      </a:endParaRPr>
                    </a:p>
                  </a:txBody>
                  <a:tcPr marL="7671" marR="7671" marT="7671" marB="0" anchor="ctr"/>
                </a:tc>
                <a:tc>
                  <a:txBody>
                    <a:bodyPr/>
                    <a:lstStyle/>
                    <a:p>
                      <a:pPr algn="l" fontAlgn="ctr"/>
                      <a:r>
                        <a:rPr lang="en-US" altLang="zh-CN" sz="1250" u="none" strike="noStrike" dirty="0" smtClean="0">
                          <a:effectLst/>
                        </a:rPr>
                        <a:t>1967</a:t>
                      </a:r>
                      <a:endParaRPr lang="zh-CN" altLang="en-US" sz="1250" b="0" i="0" u="none" strike="noStrike" dirty="0">
                        <a:solidFill>
                          <a:srgbClr val="676767"/>
                        </a:solidFill>
                        <a:effectLst/>
                        <a:latin typeface="Verdana" panose="020B0604030504040204"/>
                      </a:endParaRPr>
                    </a:p>
                  </a:txBody>
                  <a:tcPr marL="7671" marR="7671" marT="7671" marB="0" anchor="ctr"/>
                </a:tc>
              </a:tr>
              <a:tr h="145751">
                <a:tc>
                  <a:txBody>
                    <a:bodyPr/>
                    <a:lstStyle/>
                    <a:p>
                      <a:pPr algn="l" fontAlgn="ctr"/>
                      <a:r>
                        <a:rPr lang="zh-CN" altLang="en-US" sz="1250" u="none" strike="noStrike">
                          <a:effectLst/>
                        </a:rPr>
                        <a:t>汤加</a:t>
                      </a:r>
                      <a:endParaRPr lang="zh-CN" altLang="en-US" sz="1250" b="0" i="0" u="none" strike="noStrike">
                        <a:solidFill>
                          <a:srgbClr val="676767"/>
                        </a:solidFill>
                        <a:effectLst/>
                        <a:latin typeface="宋体" panose="02010600030101010101" pitchFamily="2" charset="-122"/>
                      </a:endParaRPr>
                    </a:p>
                  </a:txBody>
                  <a:tcPr marL="7671" marR="7671" marT="7671" marB="0" anchor="ctr"/>
                </a:tc>
                <a:tc>
                  <a:txBody>
                    <a:bodyPr/>
                    <a:lstStyle/>
                    <a:p>
                      <a:pPr algn="l" fontAlgn="ctr"/>
                      <a:r>
                        <a:rPr lang="en-US" altLang="zh-CN" sz="1250" u="none" strike="noStrike" dirty="0" smtClean="0">
                          <a:effectLst/>
                        </a:rPr>
                        <a:t>1990</a:t>
                      </a:r>
                      <a:endParaRPr lang="zh-CN" altLang="en-US" sz="1250" b="0" i="0" u="none" strike="noStrike" dirty="0">
                        <a:solidFill>
                          <a:srgbClr val="676767"/>
                        </a:solidFill>
                        <a:effectLst/>
                        <a:latin typeface="Verdana" panose="020B0604030504040204"/>
                      </a:endParaRPr>
                    </a:p>
                  </a:txBody>
                  <a:tcPr marL="7671" marR="7671" marT="7671" marB="0" anchor="ctr"/>
                </a:tc>
              </a:tr>
              <a:tr h="145751">
                <a:tc>
                  <a:txBody>
                    <a:bodyPr/>
                    <a:lstStyle/>
                    <a:p>
                      <a:pPr algn="l" fontAlgn="ctr"/>
                      <a:r>
                        <a:rPr lang="zh-CN" altLang="en-US" sz="1250" u="none" strike="noStrike">
                          <a:effectLst/>
                        </a:rPr>
                        <a:t>特立尼达和多巴哥</a:t>
                      </a:r>
                      <a:endParaRPr lang="zh-CN" altLang="en-US" sz="1250" b="0" i="0" u="none" strike="noStrike">
                        <a:solidFill>
                          <a:srgbClr val="676767"/>
                        </a:solidFill>
                        <a:effectLst/>
                        <a:latin typeface="宋体" panose="02010600030101010101" pitchFamily="2" charset="-122"/>
                      </a:endParaRPr>
                    </a:p>
                  </a:txBody>
                  <a:tcPr marL="7671" marR="7671" marT="7671" marB="0" anchor="ctr"/>
                </a:tc>
                <a:tc>
                  <a:txBody>
                    <a:bodyPr/>
                    <a:lstStyle/>
                    <a:p>
                      <a:pPr algn="l" fontAlgn="ctr"/>
                      <a:r>
                        <a:rPr lang="en-US" altLang="zh-CN" sz="1250" u="none" strike="noStrike" dirty="0" smtClean="0">
                          <a:effectLst/>
                        </a:rPr>
                        <a:t>1967</a:t>
                      </a:r>
                      <a:endParaRPr lang="zh-CN" altLang="en-US" sz="1250" b="0" i="0" u="none" strike="noStrike" dirty="0">
                        <a:solidFill>
                          <a:srgbClr val="676767"/>
                        </a:solidFill>
                        <a:effectLst/>
                        <a:latin typeface="Verdana" panose="020B0604030504040204"/>
                      </a:endParaRPr>
                    </a:p>
                  </a:txBody>
                  <a:tcPr marL="7671" marR="7671" marT="7671" marB="0" anchor="ctr"/>
                </a:tc>
              </a:tr>
              <a:tr h="144016">
                <a:tc>
                  <a:txBody>
                    <a:bodyPr/>
                    <a:lstStyle/>
                    <a:p>
                      <a:pPr marL="0" algn="l" defTabSz="914400" rtl="0" eaLnBrk="1" fontAlgn="ctr" latinLnBrk="0" hangingPunct="1"/>
                      <a:r>
                        <a:rPr lang="zh-CN" altLang="en-US" sz="1250" u="none" strike="noStrike" kern="1200" dirty="0">
                          <a:solidFill>
                            <a:schemeClr val="tx1"/>
                          </a:solidFill>
                          <a:effectLst/>
                          <a:latin typeface="+mn-lt"/>
                          <a:ea typeface="+mn-ea"/>
                          <a:cs typeface="+mn-cs"/>
                        </a:rPr>
                        <a:t>突尼斯</a:t>
                      </a:r>
                    </a:p>
                  </a:txBody>
                  <a:tcPr marL="9525" marR="9525" marT="9525" marB="0" anchor="ctr"/>
                </a:tc>
                <a:tc>
                  <a:txBody>
                    <a:bodyPr/>
                    <a:lstStyle/>
                    <a:p>
                      <a:pPr marL="0" algn="l" defTabSz="914400" rtl="0" eaLnBrk="1" fontAlgn="ctr" latinLnBrk="0" hangingPunct="1"/>
                      <a:r>
                        <a:rPr lang="en-US" altLang="zh-CN" sz="1250" u="none" strike="noStrike" kern="1200" dirty="0" smtClean="0">
                          <a:solidFill>
                            <a:schemeClr val="tx1"/>
                          </a:solidFill>
                          <a:effectLst/>
                          <a:latin typeface="+mn-lt"/>
                          <a:ea typeface="+mn-ea"/>
                          <a:cs typeface="+mn-cs"/>
                        </a:rPr>
                        <a:t>1966</a:t>
                      </a:r>
                      <a:endParaRPr lang="zh-CN" altLang="en-US" sz="1250" u="none" strike="noStrike" kern="1200" dirty="0">
                        <a:solidFill>
                          <a:schemeClr val="tx1"/>
                        </a:solidFill>
                        <a:effectLst/>
                        <a:latin typeface="+mn-lt"/>
                        <a:ea typeface="+mn-ea"/>
                        <a:cs typeface="+mn-cs"/>
                      </a:endParaRPr>
                    </a:p>
                  </a:txBody>
                  <a:tcPr marL="9525" marR="9525" marT="9525" marB="0" anchor="ctr"/>
                </a:tc>
              </a:tr>
            </a:tbl>
          </a:graphicData>
        </a:graphic>
      </p:graphicFrame>
      <p:graphicFrame>
        <p:nvGraphicFramePr>
          <p:cNvPr id="7" name="表格 6"/>
          <p:cNvGraphicFramePr>
            <a:graphicFrameLocks noGrp="1"/>
          </p:cNvGraphicFramePr>
          <p:nvPr/>
        </p:nvGraphicFramePr>
        <p:xfrm>
          <a:off x="6242182" y="324010"/>
          <a:ext cx="2146242" cy="2610459"/>
        </p:xfrm>
        <a:graphic>
          <a:graphicData uri="http://schemas.openxmlformats.org/drawingml/2006/table">
            <a:tbl>
              <a:tblPr>
                <a:tableStyleId>{3B4B98B0-60AC-42C2-AFA5-B58CD77FA1E5}</a:tableStyleId>
              </a:tblPr>
              <a:tblGrid>
                <a:gridCol w="1426162"/>
                <a:gridCol w="720080"/>
              </a:tblGrid>
              <a:tr h="144016">
                <a:tc>
                  <a:txBody>
                    <a:bodyPr/>
                    <a:lstStyle/>
                    <a:p>
                      <a:pPr algn="l"/>
                      <a:r>
                        <a:rPr lang="zh-CN" altLang="en-US" sz="1250" dirty="0">
                          <a:solidFill>
                            <a:srgbClr val="0070C0"/>
                          </a:solidFill>
                          <a:effectLst/>
                        </a:rPr>
                        <a:t>国 家</a:t>
                      </a:r>
                      <a:endParaRPr lang="zh-CN" altLang="en-US" sz="1250" b="0" dirty="0">
                        <a:solidFill>
                          <a:srgbClr val="0070C0"/>
                        </a:solidFill>
                        <a:effectLst/>
                        <a:latin typeface="+mn-lt"/>
                      </a:endParaRPr>
                    </a:p>
                  </a:txBody>
                  <a:tcPr marL="5067" marR="5067" marT="5067" marB="5067" anchor="ctr"/>
                </a:tc>
                <a:tc>
                  <a:txBody>
                    <a:bodyPr/>
                    <a:lstStyle/>
                    <a:p>
                      <a:pPr algn="l"/>
                      <a:r>
                        <a:rPr lang="zh-CN" altLang="en-US" sz="1250" dirty="0" smtClean="0">
                          <a:solidFill>
                            <a:srgbClr val="0070C0"/>
                          </a:solidFill>
                          <a:effectLst/>
                        </a:rPr>
                        <a:t>生效时间</a:t>
                      </a:r>
                      <a:endParaRPr lang="zh-CN" altLang="en-US" sz="1250" b="0" dirty="0">
                        <a:solidFill>
                          <a:srgbClr val="0070C0"/>
                        </a:solidFill>
                        <a:effectLst/>
                        <a:latin typeface="+mn-lt"/>
                      </a:endParaRPr>
                    </a:p>
                  </a:txBody>
                  <a:tcPr marL="5067" marR="5067" marT="5067" marB="5067" anchor="ctr"/>
                </a:tc>
              </a:tr>
              <a:tr h="180975">
                <a:tc>
                  <a:txBody>
                    <a:bodyPr/>
                    <a:lstStyle/>
                    <a:p>
                      <a:pPr algn="l" fontAlgn="ctr"/>
                      <a:r>
                        <a:rPr lang="zh-CN" altLang="en-US" sz="1250" u="none" strike="noStrike" dirty="0">
                          <a:effectLst/>
                        </a:rPr>
                        <a:t>土耳其</a:t>
                      </a:r>
                      <a:endParaRPr lang="zh-CN" altLang="en-US" sz="1250" b="0" i="0" u="none" strike="noStrike" dirty="0">
                        <a:solidFill>
                          <a:srgbClr val="676767"/>
                        </a:solidFill>
                        <a:effectLst/>
                        <a:latin typeface="宋体" panose="02010600030101010101" pitchFamily="2" charset="-122"/>
                      </a:endParaRPr>
                    </a:p>
                  </a:txBody>
                  <a:tcPr marL="9525" marR="9525" marT="9525" marB="0" anchor="ctr"/>
                </a:tc>
                <a:tc>
                  <a:txBody>
                    <a:bodyPr/>
                    <a:lstStyle/>
                    <a:p>
                      <a:pPr algn="l" fontAlgn="ctr"/>
                      <a:r>
                        <a:rPr lang="en-US" altLang="zh-CN" sz="1250" u="none" strike="noStrike" dirty="0" smtClean="0">
                          <a:effectLst/>
                        </a:rPr>
                        <a:t>1989</a:t>
                      </a:r>
                      <a:endParaRPr lang="zh-CN" altLang="en-US" sz="1250" b="0" i="0" u="none" strike="noStrike" dirty="0">
                        <a:solidFill>
                          <a:srgbClr val="676767"/>
                        </a:solidFill>
                        <a:effectLst/>
                        <a:latin typeface="Verdana" panose="020B0604030504040204"/>
                      </a:endParaRPr>
                    </a:p>
                  </a:txBody>
                  <a:tcPr marL="9525" marR="9525" marT="9525" marB="0" anchor="ctr"/>
                </a:tc>
              </a:tr>
              <a:tr h="180975">
                <a:tc>
                  <a:txBody>
                    <a:bodyPr/>
                    <a:lstStyle/>
                    <a:p>
                      <a:pPr algn="l" fontAlgn="ctr"/>
                      <a:r>
                        <a:rPr lang="zh-CN" altLang="en-US" sz="1250" u="none" strike="noStrike">
                          <a:effectLst/>
                        </a:rPr>
                        <a:t>土库曼斯坦</a:t>
                      </a:r>
                      <a:endParaRPr lang="zh-CN" altLang="en-US" sz="1250" b="0" i="0" u="none" strike="noStrike">
                        <a:solidFill>
                          <a:srgbClr val="676767"/>
                        </a:solidFill>
                        <a:effectLst/>
                        <a:latin typeface="宋体" panose="02010600030101010101" pitchFamily="2" charset="-122"/>
                      </a:endParaRPr>
                    </a:p>
                  </a:txBody>
                  <a:tcPr marL="9525" marR="9525" marT="9525" marB="0" anchor="ctr"/>
                </a:tc>
                <a:tc>
                  <a:txBody>
                    <a:bodyPr/>
                    <a:lstStyle/>
                    <a:p>
                      <a:pPr algn="l" fontAlgn="ctr"/>
                      <a:r>
                        <a:rPr lang="en-US" altLang="zh-CN" sz="1250" u="none" strike="noStrike" dirty="0" smtClean="0">
                          <a:effectLst/>
                        </a:rPr>
                        <a:t>1992</a:t>
                      </a:r>
                      <a:endParaRPr lang="zh-CN" altLang="en-US" sz="1250" b="0" i="0" u="none" strike="noStrike" dirty="0">
                        <a:solidFill>
                          <a:srgbClr val="676767"/>
                        </a:solidFill>
                        <a:effectLst/>
                        <a:latin typeface="Verdana" panose="020B0604030504040204"/>
                      </a:endParaRPr>
                    </a:p>
                  </a:txBody>
                  <a:tcPr marL="9525" marR="9525" marT="9525" marB="0" anchor="ctr"/>
                </a:tc>
              </a:tr>
              <a:tr h="180975">
                <a:tc>
                  <a:txBody>
                    <a:bodyPr/>
                    <a:lstStyle/>
                    <a:p>
                      <a:pPr algn="l" fontAlgn="ctr"/>
                      <a:r>
                        <a:rPr lang="zh-CN" altLang="en-US" sz="1250" u="none" strike="noStrike">
                          <a:effectLst/>
                        </a:rPr>
                        <a:t>乌干达</a:t>
                      </a:r>
                      <a:endParaRPr lang="zh-CN" altLang="en-US" sz="1250" b="0" i="0" u="none" strike="noStrike">
                        <a:solidFill>
                          <a:srgbClr val="676767"/>
                        </a:solidFill>
                        <a:effectLst/>
                        <a:latin typeface="宋体" panose="02010600030101010101" pitchFamily="2" charset="-122"/>
                      </a:endParaRPr>
                    </a:p>
                  </a:txBody>
                  <a:tcPr marL="9525" marR="9525" marT="9525" marB="0" anchor="ctr"/>
                </a:tc>
                <a:tc>
                  <a:txBody>
                    <a:bodyPr/>
                    <a:lstStyle/>
                    <a:p>
                      <a:pPr algn="l" fontAlgn="ctr"/>
                      <a:r>
                        <a:rPr lang="en-US" altLang="zh-CN" sz="1250" u="none" strike="noStrike" dirty="0" smtClean="0">
                          <a:effectLst/>
                        </a:rPr>
                        <a:t>1966</a:t>
                      </a:r>
                      <a:endParaRPr lang="zh-CN" altLang="en-US" sz="1250" b="0" i="0" u="none" strike="noStrike" dirty="0">
                        <a:solidFill>
                          <a:srgbClr val="676767"/>
                        </a:solidFill>
                        <a:effectLst/>
                        <a:latin typeface="Verdana" panose="020B0604030504040204"/>
                      </a:endParaRPr>
                    </a:p>
                  </a:txBody>
                  <a:tcPr marL="9525" marR="9525" marT="9525" marB="0" anchor="ctr"/>
                </a:tc>
              </a:tr>
              <a:tr h="190500">
                <a:tc>
                  <a:txBody>
                    <a:bodyPr/>
                    <a:lstStyle/>
                    <a:p>
                      <a:pPr algn="l" fontAlgn="b"/>
                      <a:r>
                        <a:rPr lang="zh-CN" altLang="en-US" sz="1250" u="none" strike="noStrike">
                          <a:effectLst/>
                        </a:rPr>
                        <a:t>乌克兰</a:t>
                      </a:r>
                      <a:endParaRPr lang="zh-CN" altLang="en-US" sz="1250" b="0" i="0" u="none" strike="noStrike">
                        <a:solidFill>
                          <a:srgbClr val="333333"/>
                        </a:solidFill>
                        <a:effectLst/>
                        <a:latin typeface="Arial" panose="020B0604020202020204"/>
                      </a:endParaRPr>
                    </a:p>
                  </a:txBody>
                  <a:tcPr marL="9525" marR="9525" marT="9525" marB="0" anchor="b"/>
                </a:tc>
                <a:tc>
                  <a:txBody>
                    <a:bodyPr/>
                    <a:lstStyle/>
                    <a:p>
                      <a:pPr algn="l" fontAlgn="ctr"/>
                      <a:r>
                        <a:rPr lang="en-US" altLang="zh-CN" sz="1250" u="none" strike="noStrike" dirty="0" smtClean="0">
                          <a:effectLst/>
                        </a:rPr>
                        <a:t>2000</a:t>
                      </a:r>
                      <a:endParaRPr lang="zh-CN" altLang="en-US" sz="1250" b="0" i="0" u="none" strike="noStrike" dirty="0">
                        <a:solidFill>
                          <a:srgbClr val="676767"/>
                        </a:solidFill>
                        <a:effectLst/>
                        <a:latin typeface="Verdana" panose="020B0604030504040204"/>
                      </a:endParaRPr>
                    </a:p>
                  </a:txBody>
                  <a:tcPr marL="9525" marR="9525" marT="9525" marB="0" anchor="ctr"/>
                </a:tc>
              </a:tr>
              <a:tr h="209550">
                <a:tc>
                  <a:txBody>
                    <a:bodyPr/>
                    <a:lstStyle/>
                    <a:p>
                      <a:pPr algn="l" fontAlgn="ctr"/>
                      <a:r>
                        <a:rPr lang="zh-CN" altLang="en-US" sz="1250" u="none" strike="noStrike">
                          <a:effectLst/>
                        </a:rPr>
                        <a:t>阿拉伯联合酋长国</a:t>
                      </a:r>
                      <a:endParaRPr lang="zh-CN" altLang="en-US" sz="1250" b="0" i="0" u="none" strike="noStrike">
                        <a:solidFill>
                          <a:srgbClr val="676767"/>
                        </a:solidFill>
                        <a:effectLst/>
                        <a:latin typeface="宋体" panose="02010600030101010101" pitchFamily="2" charset="-122"/>
                      </a:endParaRPr>
                    </a:p>
                  </a:txBody>
                  <a:tcPr marL="9525" marR="9525" marT="9525" marB="0" anchor="ctr"/>
                </a:tc>
                <a:tc>
                  <a:txBody>
                    <a:bodyPr/>
                    <a:lstStyle/>
                    <a:p>
                      <a:pPr algn="l" fontAlgn="ctr"/>
                      <a:r>
                        <a:rPr lang="en-US" altLang="zh-CN" sz="1250" u="none" strike="noStrike" dirty="0" smtClean="0">
                          <a:effectLst/>
                        </a:rPr>
                        <a:t>1982</a:t>
                      </a:r>
                      <a:endParaRPr lang="zh-CN" altLang="en-US" sz="1250" b="0" i="0" u="none" strike="noStrike" dirty="0">
                        <a:solidFill>
                          <a:srgbClr val="676767"/>
                        </a:solidFill>
                        <a:effectLst/>
                        <a:latin typeface="Verdana" panose="020B0604030504040204"/>
                      </a:endParaRPr>
                    </a:p>
                  </a:txBody>
                  <a:tcPr marL="9525" marR="9525" marT="9525" marB="0" anchor="ctr"/>
                </a:tc>
              </a:tr>
              <a:tr h="180975">
                <a:tc>
                  <a:txBody>
                    <a:bodyPr/>
                    <a:lstStyle/>
                    <a:p>
                      <a:pPr algn="l" fontAlgn="ctr"/>
                      <a:r>
                        <a:rPr lang="zh-CN" altLang="en-US" sz="1250" u="none" strike="noStrike">
                          <a:effectLst/>
                        </a:rPr>
                        <a:t>英国</a:t>
                      </a:r>
                      <a:endParaRPr lang="zh-CN" altLang="en-US" sz="1250" b="0" i="0" u="none" strike="noStrike">
                        <a:solidFill>
                          <a:srgbClr val="676767"/>
                        </a:solidFill>
                        <a:effectLst/>
                        <a:latin typeface="宋体" panose="02010600030101010101" pitchFamily="2" charset="-122"/>
                      </a:endParaRPr>
                    </a:p>
                  </a:txBody>
                  <a:tcPr marL="9525" marR="9525" marT="9525" marB="0" anchor="ctr"/>
                </a:tc>
                <a:tc>
                  <a:txBody>
                    <a:bodyPr/>
                    <a:lstStyle/>
                    <a:p>
                      <a:pPr algn="l" fontAlgn="ctr"/>
                      <a:r>
                        <a:rPr lang="en-US" altLang="zh-CN" sz="1250" u="none" strike="noStrike" dirty="0" smtClean="0">
                          <a:effectLst/>
                        </a:rPr>
                        <a:t>1967</a:t>
                      </a:r>
                      <a:endParaRPr lang="zh-CN" altLang="en-US" sz="1250" b="0" i="0" u="none" strike="noStrike" dirty="0">
                        <a:solidFill>
                          <a:srgbClr val="676767"/>
                        </a:solidFill>
                        <a:effectLst/>
                        <a:latin typeface="Verdana" panose="020B0604030504040204"/>
                      </a:endParaRPr>
                    </a:p>
                  </a:txBody>
                  <a:tcPr marL="9525" marR="9525" marT="9525" marB="0" anchor="ctr"/>
                </a:tc>
              </a:tr>
              <a:tr h="180975">
                <a:tc>
                  <a:txBody>
                    <a:bodyPr/>
                    <a:lstStyle/>
                    <a:p>
                      <a:pPr algn="l" fontAlgn="ctr"/>
                      <a:r>
                        <a:rPr lang="zh-CN" altLang="en-US" sz="1250" u="none" strike="noStrike">
                          <a:effectLst/>
                        </a:rPr>
                        <a:t>美国</a:t>
                      </a:r>
                      <a:endParaRPr lang="zh-CN" altLang="en-US" sz="1250" b="0" i="0" u="none" strike="noStrike">
                        <a:solidFill>
                          <a:srgbClr val="676767"/>
                        </a:solidFill>
                        <a:effectLst/>
                        <a:latin typeface="宋体" panose="02010600030101010101" pitchFamily="2" charset="-122"/>
                      </a:endParaRPr>
                    </a:p>
                  </a:txBody>
                  <a:tcPr marL="9525" marR="9525" marT="9525" marB="0" anchor="ctr"/>
                </a:tc>
                <a:tc>
                  <a:txBody>
                    <a:bodyPr/>
                    <a:lstStyle/>
                    <a:p>
                      <a:pPr algn="l" fontAlgn="ctr"/>
                      <a:r>
                        <a:rPr lang="en-US" altLang="zh-CN" sz="1250" u="none" strike="noStrike" dirty="0" smtClean="0">
                          <a:effectLst/>
                        </a:rPr>
                        <a:t>1966</a:t>
                      </a:r>
                      <a:endParaRPr lang="zh-CN" altLang="en-US" sz="1250" b="0" i="0" u="none" strike="noStrike" dirty="0">
                        <a:solidFill>
                          <a:srgbClr val="676767"/>
                        </a:solidFill>
                        <a:effectLst/>
                        <a:latin typeface="Verdana" panose="020B0604030504040204"/>
                      </a:endParaRPr>
                    </a:p>
                  </a:txBody>
                  <a:tcPr marL="9525" marR="9525" marT="9525" marB="0" anchor="ctr"/>
                </a:tc>
              </a:tr>
              <a:tr h="200025">
                <a:tc>
                  <a:txBody>
                    <a:bodyPr/>
                    <a:lstStyle/>
                    <a:p>
                      <a:pPr algn="l" fontAlgn="ctr"/>
                      <a:r>
                        <a:rPr lang="zh-CN" altLang="en-US" sz="1250" u="none" strike="noStrike">
                          <a:effectLst/>
                        </a:rPr>
                        <a:t>乌拉圭</a:t>
                      </a:r>
                      <a:endParaRPr lang="zh-CN" altLang="en-US" sz="1250" b="0" i="0" u="none" strike="noStrike">
                        <a:solidFill>
                          <a:srgbClr val="676767"/>
                        </a:solidFill>
                        <a:effectLst/>
                        <a:latin typeface="宋体" panose="02010600030101010101" pitchFamily="2" charset="-122"/>
                      </a:endParaRPr>
                    </a:p>
                  </a:txBody>
                  <a:tcPr marL="9525" marR="9525" marT="9525" marB="0" anchor="ctr"/>
                </a:tc>
                <a:tc>
                  <a:txBody>
                    <a:bodyPr/>
                    <a:lstStyle/>
                    <a:p>
                      <a:pPr algn="l" fontAlgn="ctr"/>
                      <a:r>
                        <a:rPr lang="en-US" altLang="zh-CN" sz="1250" u="none" strike="noStrike" dirty="0" smtClean="0">
                          <a:effectLst/>
                        </a:rPr>
                        <a:t>2000</a:t>
                      </a:r>
                      <a:endParaRPr lang="zh-CN" altLang="en-US" sz="1250" b="0" i="0" u="none" strike="noStrike" dirty="0">
                        <a:solidFill>
                          <a:srgbClr val="676767"/>
                        </a:solidFill>
                        <a:effectLst/>
                        <a:latin typeface="Verdana" panose="020B0604030504040204"/>
                      </a:endParaRPr>
                    </a:p>
                  </a:txBody>
                  <a:tcPr marL="9525" marR="9525" marT="9525" marB="0" anchor="ctr"/>
                </a:tc>
              </a:tr>
              <a:tr h="180975">
                <a:tc>
                  <a:txBody>
                    <a:bodyPr/>
                    <a:lstStyle/>
                    <a:p>
                      <a:pPr algn="l" fontAlgn="ctr"/>
                      <a:r>
                        <a:rPr lang="zh-CN" altLang="en-US" sz="1250" u="none" strike="noStrike">
                          <a:effectLst/>
                        </a:rPr>
                        <a:t>乌兹别克斯坦</a:t>
                      </a:r>
                      <a:endParaRPr lang="zh-CN" altLang="en-US" sz="1250" b="0" i="0" u="none" strike="noStrike">
                        <a:solidFill>
                          <a:srgbClr val="676767"/>
                        </a:solidFill>
                        <a:effectLst/>
                        <a:latin typeface="宋体" panose="02010600030101010101" pitchFamily="2" charset="-122"/>
                      </a:endParaRPr>
                    </a:p>
                  </a:txBody>
                  <a:tcPr marL="9525" marR="9525" marT="9525" marB="0" anchor="ctr"/>
                </a:tc>
                <a:tc>
                  <a:txBody>
                    <a:bodyPr/>
                    <a:lstStyle/>
                    <a:p>
                      <a:pPr algn="l" fontAlgn="ctr"/>
                      <a:r>
                        <a:rPr lang="en-US" altLang="zh-CN" sz="1250" u="none" strike="noStrike" dirty="0" smtClean="0">
                          <a:effectLst/>
                        </a:rPr>
                        <a:t>1995</a:t>
                      </a:r>
                      <a:endParaRPr lang="zh-CN" altLang="en-US" sz="1250" b="0" i="0" u="none" strike="noStrike" dirty="0">
                        <a:solidFill>
                          <a:srgbClr val="676767"/>
                        </a:solidFill>
                        <a:effectLst/>
                        <a:latin typeface="Verdana" panose="020B0604030504040204"/>
                      </a:endParaRPr>
                    </a:p>
                  </a:txBody>
                  <a:tcPr marL="9525" marR="9525" marT="9525" marB="0" anchor="ctr"/>
                </a:tc>
              </a:tr>
              <a:tr h="180975">
                <a:tc>
                  <a:txBody>
                    <a:bodyPr/>
                    <a:lstStyle/>
                    <a:p>
                      <a:pPr algn="l" fontAlgn="ctr"/>
                      <a:r>
                        <a:rPr lang="zh-CN" altLang="en-US" sz="1250" u="none" strike="noStrike">
                          <a:effectLst/>
                        </a:rPr>
                        <a:t>也门</a:t>
                      </a:r>
                      <a:endParaRPr lang="zh-CN" altLang="en-US" sz="1250" b="0" i="0" u="none" strike="noStrike">
                        <a:solidFill>
                          <a:srgbClr val="676767"/>
                        </a:solidFill>
                        <a:effectLst/>
                        <a:latin typeface="宋体" panose="02010600030101010101" pitchFamily="2" charset="-122"/>
                      </a:endParaRPr>
                    </a:p>
                  </a:txBody>
                  <a:tcPr marL="9525" marR="9525" marT="9525" marB="0" anchor="ctr"/>
                </a:tc>
                <a:tc>
                  <a:txBody>
                    <a:bodyPr/>
                    <a:lstStyle/>
                    <a:p>
                      <a:pPr algn="l" fontAlgn="ctr"/>
                      <a:r>
                        <a:rPr lang="en-US" altLang="zh-CN" sz="1250" u="none" strike="noStrike" dirty="0" smtClean="0">
                          <a:effectLst/>
                        </a:rPr>
                        <a:t>2004</a:t>
                      </a:r>
                      <a:endParaRPr lang="zh-CN" altLang="en-US" sz="1250" b="0" i="0" u="none" strike="noStrike" dirty="0">
                        <a:solidFill>
                          <a:srgbClr val="676767"/>
                        </a:solidFill>
                        <a:effectLst/>
                        <a:latin typeface="Verdana" panose="020B0604030504040204"/>
                      </a:endParaRPr>
                    </a:p>
                  </a:txBody>
                  <a:tcPr marL="9525" marR="9525" marT="9525" marB="0" anchor="ctr"/>
                </a:tc>
              </a:tr>
              <a:tr h="200025">
                <a:tc>
                  <a:txBody>
                    <a:bodyPr/>
                    <a:lstStyle/>
                    <a:p>
                      <a:pPr algn="l" fontAlgn="ctr"/>
                      <a:r>
                        <a:rPr lang="zh-CN" altLang="en-US" sz="1250" u="none" strike="noStrike">
                          <a:effectLst/>
                        </a:rPr>
                        <a:t>赞比亚</a:t>
                      </a:r>
                      <a:endParaRPr lang="zh-CN" altLang="en-US" sz="1250" b="0" i="0" u="none" strike="noStrike">
                        <a:solidFill>
                          <a:srgbClr val="676767"/>
                        </a:solidFill>
                        <a:effectLst/>
                        <a:latin typeface="宋体" panose="02010600030101010101" pitchFamily="2" charset="-122"/>
                      </a:endParaRPr>
                    </a:p>
                  </a:txBody>
                  <a:tcPr marL="9525" marR="9525" marT="9525" marB="0" anchor="ctr"/>
                </a:tc>
                <a:tc>
                  <a:txBody>
                    <a:bodyPr/>
                    <a:lstStyle/>
                    <a:p>
                      <a:pPr algn="l" fontAlgn="ctr"/>
                      <a:r>
                        <a:rPr lang="en-US" altLang="zh-CN" sz="1250" u="none" strike="noStrike" dirty="0" smtClean="0">
                          <a:effectLst/>
                        </a:rPr>
                        <a:t>1970</a:t>
                      </a:r>
                      <a:endParaRPr lang="zh-CN" altLang="en-US" sz="1250" b="0" i="0" u="none" strike="noStrike" dirty="0">
                        <a:solidFill>
                          <a:srgbClr val="676767"/>
                        </a:solidFill>
                        <a:effectLst/>
                        <a:latin typeface="Verdana" panose="020B0604030504040204"/>
                      </a:endParaRPr>
                    </a:p>
                  </a:txBody>
                  <a:tcPr marL="9525" marR="9525" marT="9525" marB="0" anchor="ctr"/>
                </a:tc>
              </a:tr>
              <a:tr h="180975">
                <a:tc>
                  <a:txBody>
                    <a:bodyPr/>
                    <a:lstStyle/>
                    <a:p>
                      <a:pPr algn="l" fontAlgn="ctr"/>
                      <a:r>
                        <a:rPr lang="zh-CN" altLang="en-US" sz="1250" u="none" strike="noStrike">
                          <a:effectLst/>
                        </a:rPr>
                        <a:t>津巴布韦</a:t>
                      </a:r>
                      <a:endParaRPr lang="zh-CN" altLang="en-US" sz="1250" b="0" i="0" u="none" strike="noStrike">
                        <a:solidFill>
                          <a:srgbClr val="676767"/>
                        </a:solidFill>
                        <a:effectLst/>
                        <a:latin typeface="宋体" panose="02010600030101010101" pitchFamily="2" charset="-122"/>
                      </a:endParaRPr>
                    </a:p>
                  </a:txBody>
                  <a:tcPr marL="9525" marR="9525" marT="9525" marB="0" anchor="ctr"/>
                </a:tc>
                <a:tc>
                  <a:txBody>
                    <a:bodyPr/>
                    <a:lstStyle/>
                    <a:p>
                      <a:pPr algn="l" fontAlgn="ctr"/>
                      <a:r>
                        <a:rPr lang="en-US" altLang="zh-CN" sz="1250" u="none" strike="noStrike" dirty="0" smtClean="0">
                          <a:effectLst/>
                        </a:rPr>
                        <a:t>1994</a:t>
                      </a:r>
                      <a:endParaRPr lang="zh-CN" altLang="en-US" sz="1250" b="0" i="0" u="none" strike="noStrike" dirty="0">
                        <a:solidFill>
                          <a:srgbClr val="676767"/>
                        </a:solidFill>
                        <a:effectLst/>
                        <a:latin typeface="Verdana" panose="020B0604030504040204"/>
                      </a:endParaRPr>
                    </a:p>
                  </a:txBody>
                  <a:tcPr marL="9525" marR="9525" marT="9525" marB="0" anchor="ctr"/>
                </a:tc>
              </a:tr>
            </a:tbl>
          </a:graphicData>
        </a:graphic>
      </p:graphicFrame>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827584" y="548680"/>
            <a:ext cx="7560840" cy="5570756"/>
          </a:xfrm>
          <a:prstGeom prst="rect">
            <a:avLst/>
          </a:prstGeom>
          <a:noFill/>
        </p:spPr>
        <p:txBody>
          <a:bodyPr wrap="square" rtlCol="0">
            <a:spAutoFit/>
          </a:bodyPr>
          <a:lstStyle/>
          <a:p>
            <a:r>
              <a:rPr lang="zh-CN" altLang="zh-CN" sz="3200" b="1" dirty="0" smtClean="0">
                <a:solidFill>
                  <a:schemeClr val="accent6">
                    <a:lumMod val="75000"/>
                  </a:schemeClr>
                </a:solidFill>
              </a:rPr>
              <a:t>中心</a:t>
            </a:r>
            <a:r>
              <a:rPr lang="zh-CN" altLang="en-US" sz="3200" b="1" dirty="0" smtClean="0">
                <a:solidFill>
                  <a:schemeClr val="accent6">
                    <a:lumMod val="75000"/>
                  </a:schemeClr>
                </a:solidFill>
              </a:rPr>
              <a:t>管辖</a:t>
            </a:r>
            <a:r>
              <a:rPr lang="zh-CN" altLang="en-US" sz="3200" b="1" dirty="0">
                <a:solidFill>
                  <a:schemeClr val="accent6">
                    <a:lumMod val="75000"/>
                  </a:schemeClr>
                </a:solidFill>
              </a:rPr>
              <a:t>权</a:t>
            </a:r>
            <a:r>
              <a:rPr lang="zh-CN" altLang="en-US" sz="3200" b="1" dirty="0" smtClean="0">
                <a:solidFill>
                  <a:schemeClr val="accent6">
                    <a:lumMod val="75000"/>
                  </a:schemeClr>
                </a:solidFill>
              </a:rPr>
              <a:t>：</a:t>
            </a:r>
            <a:endParaRPr lang="en-US" altLang="zh-CN" sz="3200" b="1" dirty="0" smtClean="0">
              <a:solidFill>
                <a:schemeClr val="accent6">
                  <a:lumMod val="75000"/>
                </a:schemeClr>
              </a:solidFill>
            </a:endParaRPr>
          </a:p>
          <a:p>
            <a:endParaRPr lang="en-US" altLang="zh-CN" sz="2400" b="1" dirty="0">
              <a:solidFill>
                <a:schemeClr val="accent6">
                  <a:lumMod val="75000"/>
                </a:schemeClr>
              </a:solidFill>
            </a:endParaRPr>
          </a:p>
          <a:p>
            <a:r>
              <a:rPr lang="zh-CN" altLang="en-US" sz="2800" dirty="0" smtClean="0"/>
              <a:t>满足以下条件，</a:t>
            </a:r>
            <a:r>
              <a:rPr lang="zh-CN" altLang="zh-CN" sz="2800" dirty="0"/>
              <a:t>解决投资争端国际</a:t>
            </a:r>
            <a:r>
              <a:rPr lang="zh-CN" altLang="zh-CN" sz="2800" dirty="0" smtClean="0"/>
              <a:t>中心</a:t>
            </a:r>
            <a:r>
              <a:rPr lang="zh-CN" altLang="en-US" sz="2800" dirty="0" smtClean="0"/>
              <a:t>获得管辖权：</a:t>
            </a:r>
            <a:endParaRPr lang="en-US" altLang="zh-CN" sz="2800" dirty="0" smtClean="0"/>
          </a:p>
          <a:p>
            <a:endParaRPr lang="en-US" altLang="zh-CN" sz="2800" dirty="0" smtClean="0"/>
          </a:p>
          <a:p>
            <a:pPr marL="342900" indent="-342900">
              <a:buFont typeface="Wingdings" panose="05000000000000000000" pitchFamily="2" charset="2"/>
              <a:buChar char="l"/>
            </a:pPr>
            <a:r>
              <a:rPr lang="zh-CN" altLang="zh-CN" sz="2800" dirty="0" smtClean="0"/>
              <a:t>缔约国</a:t>
            </a:r>
            <a:r>
              <a:rPr lang="zh-CN" altLang="zh-CN" sz="2800" dirty="0"/>
              <a:t>和另一缔约国国民</a:t>
            </a:r>
            <a:r>
              <a:rPr lang="zh-CN" altLang="zh-CN" sz="2800" dirty="0" smtClean="0"/>
              <a:t>之间</a:t>
            </a:r>
            <a:r>
              <a:rPr lang="zh-CN" altLang="en-US" sz="2800" dirty="0" smtClean="0"/>
              <a:t>产生</a:t>
            </a:r>
            <a:endParaRPr lang="en-US" altLang="zh-CN" sz="2800" dirty="0" smtClean="0"/>
          </a:p>
          <a:p>
            <a:pPr marL="342900" indent="-342900">
              <a:buFont typeface="Wingdings" panose="05000000000000000000" pitchFamily="2" charset="2"/>
              <a:buChar char="l"/>
            </a:pPr>
            <a:endParaRPr lang="en-US" altLang="zh-CN" sz="2800" dirty="0" smtClean="0"/>
          </a:p>
          <a:p>
            <a:pPr marL="342900" indent="-342900">
              <a:buFont typeface="Wingdings" panose="05000000000000000000" pitchFamily="2" charset="2"/>
              <a:buChar char="l"/>
            </a:pPr>
            <a:r>
              <a:rPr lang="zh-CN" altLang="en-US" sz="2800" dirty="0" smtClean="0"/>
              <a:t>因直接投资而引起的法律争端</a:t>
            </a:r>
            <a:endParaRPr lang="en-US" altLang="zh-CN" sz="2800" dirty="0" smtClean="0"/>
          </a:p>
          <a:p>
            <a:pPr marL="342900" indent="-342900">
              <a:buFont typeface="Wingdings" panose="05000000000000000000" pitchFamily="2" charset="2"/>
              <a:buChar char="l"/>
            </a:pPr>
            <a:endParaRPr lang="en-US" altLang="zh-CN" sz="2800" dirty="0" smtClean="0"/>
          </a:p>
          <a:p>
            <a:pPr marL="342900" indent="-342900">
              <a:buFont typeface="Wingdings" panose="05000000000000000000" pitchFamily="2" charset="2"/>
              <a:buChar char="l"/>
            </a:pPr>
            <a:r>
              <a:rPr lang="zh-CN" altLang="zh-CN" sz="2800" dirty="0"/>
              <a:t>双方书面同意</a:t>
            </a:r>
            <a:r>
              <a:rPr lang="zh-CN" altLang="zh-CN" sz="2800" dirty="0" smtClean="0"/>
              <a:t>提交中心</a:t>
            </a:r>
            <a:r>
              <a:rPr lang="zh-CN" altLang="en-US" sz="2800" dirty="0" smtClean="0"/>
              <a:t>管辖（</a:t>
            </a:r>
            <a:r>
              <a:rPr lang="zh-CN" altLang="zh-CN" sz="2800" dirty="0" smtClean="0"/>
              <a:t>任何</a:t>
            </a:r>
            <a:r>
              <a:rPr lang="zh-CN" altLang="zh-CN" sz="2800" dirty="0"/>
              <a:t>一方不得单方面撤销其</a:t>
            </a:r>
            <a:r>
              <a:rPr lang="zh-CN" altLang="zh-CN" sz="2800" dirty="0" smtClean="0"/>
              <a:t>同意</a:t>
            </a:r>
            <a:r>
              <a:rPr lang="zh-CN" altLang="en-US" sz="2800" dirty="0" smtClean="0"/>
              <a:t>）</a:t>
            </a:r>
            <a:r>
              <a:rPr lang="en-US" altLang="zh-CN" sz="2800" dirty="0"/>
              <a:t> </a:t>
            </a:r>
            <a:endParaRPr lang="en-US" altLang="zh-CN" sz="2800" dirty="0" smtClean="0"/>
          </a:p>
          <a:p>
            <a:pPr marL="342900" indent="-342900">
              <a:buFont typeface="Wingdings" panose="05000000000000000000" pitchFamily="2" charset="2"/>
              <a:buChar char="l"/>
            </a:pPr>
            <a:endParaRPr lang="en-US" altLang="zh-CN" sz="2400" dirty="0"/>
          </a:p>
          <a:p>
            <a:pPr marL="342900" indent="-342900">
              <a:buFont typeface="Wingdings" panose="05000000000000000000" pitchFamily="2" charset="2"/>
              <a:buChar char="l"/>
            </a:pPr>
            <a:endParaRPr lang="zh-CN" altLang="zh-CN" sz="2400" dirty="0"/>
          </a:p>
        </p:txBody>
      </p:sp>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直接连接符 6"/>
          <p:cNvSpPr>
            <a:spLocks noChangeShapeType="1"/>
          </p:cNvSpPr>
          <p:nvPr/>
        </p:nvSpPr>
        <p:spPr bwMode="auto">
          <a:xfrm rot="5400000">
            <a:off x="-132994" y="561568"/>
            <a:ext cx="1124768" cy="1588"/>
          </a:xfrm>
          <a:prstGeom prst="line">
            <a:avLst/>
          </a:prstGeom>
          <a:noFill/>
          <a:ln w="28575">
            <a:solidFill>
              <a:srgbClr val="0070C0"/>
            </a:solidFill>
            <a:round/>
          </a:ln>
        </p:spPr>
        <p:txBody>
          <a:bodyPr/>
          <a:lstStyle/>
          <a:p>
            <a:endParaRPr lang="zh-CN" altLang="en-US"/>
          </a:p>
        </p:txBody>
      </p:sp>
      <p:sp>
        <p:nvSpPr>
          <p:cNvPr id="5" name="直接连接符 6"/>
          <p:cNvSpPr>
            <a:spLocks noChangeShapeType="1"/>
          </p:cNvSpPr>
          <p:nvPr/>
        </p:nvSpPr>
        <p:spPr bwMode="auto">
          <a:xfrm rot="5400000">
            <a:off x="128822" y="382354"/>
            <a:ext cx="764704" cy="0"/>
          </a:xfrm>
          <a:prstGeom prst="line">
            <a:avLst/>
          </a:prstGeom>
          <a:noFill/>
          <a:ln w="28575">
            <a:solidFill>
              <a:srgbClr val="0070C0"/>
            </a:solidFill>
            <a:round/>
          </a:ln>
        </p:spPr>
        <p:txBody>
          <a:bodyPr/>
          <a:lstStyle/>
          <a:p>
            <a:endParaRPr lang="zh-CN" altLang="en-US"/>
          </a:p>
        </p:txBody>
      </p:sp>
      <p:sp>
        <p:nvSpPr>
          <p:cNvPr id="6" name="标题 1"/>
          <p:cNvSpPr>
            <a:spLocks noGrp="1" noChangeArrowheads="1"/>
          </p:cNvSpPr>
          <p:nvPr>
            <p:ph type="title" idx="4294967295"/>
          </p:nvPr>
        </p:nvSpPr>
        <p:spPr bwMode="auto">
          <a:xfrm>
            <a:off x="714348" y="-249068"/>
            <a:ext cx="8229600" cy="1086792"/>
          </a:xfrm>
          <a:prstGeom prst="rect">
            <a:avLst/>
          </a:prstGeom>
          <a:noFill/>
          <a:ln>
            <a:miter lim="800000"/>
          </a:ln>
        </p:spPr>
        <p:txBody>
          <a:bodyPr>
            <a:noAutofit/>
          </a:bodyPr>
          <a:lstStyle/>
          <a:p>
            <a:pPr algn="l"/>
            <a:r>
              <a:rPr lang="en-US" altLang="zh-CN" sz="1000" b="1" dirty="0" smtClean="0">
                <a:solidFill>
                  <a:srgbClr val="0070C0"/>
                </a:solidFill>
                <a:latin typeface="微软雅黑" panose="020B0503020204020204" pitchFamily="34" charset="-122"/>
                <a:ea typeface="微软雅黑" panose="020B0503020204020204" pitchFamily="34" charset="-122"/>
              </a:rPr>
              <a:t/>
            </a:r>
            <a:br>
              <a:rPr lang="en-US" altLang="zh-CN" sz="1000" b="1" dirty="0" smtClean="0">
                <a:solidFill>
                  <a:srgbClr val="0070C0"/>
                </a:solidFill>
                <a:latin typeface="微软雅黑" panose="020B0503020204020204" pitchFamily="34" charset="-122"/>
                <a:ea typeface="微软雅黑" panose="020B0503020204020204" pitchFamily="34" charset="-122"/>
              </a:rPr>
            </a:br>
            <a:r>
              <a:rPr lang="en-US" altLang="zh-CN" sz="1000" b="1" dirty="0" smtClean="0">
                <a:solidFill>
                  <a:srgbClr val="0070C0"/>
                </a:solidFill>
                <a:latin typeface="微软雅黑" panose="020B0503020204020204" pitchFamily="34" charset="-122"/>
                <a:ea typeface="微软雅黑" panose="020B0503020204020204" pitchFamily="34" charset="-122"/>
              </a:rPr>
              <a:t/>
            </a:r>
            <a:br>
              <a:rPr lang="en-US" altLang="zh-CN" sz="1000" b="1" dirty="0" smtClean="0">
                <a:solidFill>
                  <a:srgbClr val="0070C0"/>
                </a:solidFill>
                <a:latin typeface="微软雅黑" panose="020B0503020204020204" pitchFamily="34" charset="-122"/>
                <a:ea typeface="微软雅黑" panose="020B0503020204020204" pitchFamily="34" charset="-122"/>
              </a:rPr>
            </a:br>
            <a:r>
              <a:rPr lang="zh-CN" altLang="en-US" sz="3200" b="1" dirty="0" smtClean="0">
                <a:solidFill>
                  <a:schemeClr val="accent6">
                    <a:lumMod val="75000"/>
                  </a:schemeClr>
                </a:solidFill>
                <a:latin typeface="微软雅黑" panose="020B0503020204020204" pitchFamily="34" charset="-122"/>
                <a:ea typeface="微软雅黑" panose="020B0503020204020204" pitchFamily="34" charset="-122"/>
              </a:rPr>
              <a:t>双边投资保护协定</a:t>
            </a:r>
          </a:p>
        </p:txBody>
      </p:sp>
      <p:graphicFrame>
        <p:nvGraphicFramePr>
          <p:cNvPr id="7" name="表格 6"/>
          <p:cNvGraphicFramePr>
            <a:graphicFrameLocks noGrp="1"/>
          </p:cNvGraphicFramePr>
          <p:nvPr/>
        </p:nvGraphicFramePr>
        <p:xfrm>
          <a:off x="465455" y="1414780"/>
          <a:ext cx="8213090" cy="4632960"/>
        </p:xfrm>
        <a:graphic>
          <a:graphicData uri="http://schemas.openxmlformats.org/drawingml/2006/table">
            <a:tbl>
              <a:tblPr firstRow="1" bandRow="1">
                <a:tableStyleId>{BC89EF96-8CEA-46FF-86C4-4CE0E7609802}</a:tableStyleId>
              </a:tblPr>
              <a:tblGrid>
                <a:gridCol w="1655445"/>
                <a:gridCol w="3066415"/>
                <a:gridCol w="1235075"/>
                <a:gridCol w="2256155"/>
              </a:tblGrid>
              <a:tr h="396240">
                <a:tc>
                  <a:txBody>
                    <a:bodyPr/>
                    <a:lstStyle/>
                    <a:p>
                      <a:r>
                        <a:rPr lang="zh-CN" altLang="en-US" sz="2000" b="0" dirty="0" smtClean="0"/>
                        <a:t>公约名</a:t>
                      </a:r>
                      <a:endParaRPr lang="zh-CN" altLang="en-US" sz="2000" b="0" dirty="0"/>
                    </a:p>
                  </a:txBody>
                  <a:tcPr/>
                </a:tc>
                <a:tc gridSpan="3">
                  <a:txBody>
                    <a:bodyPr/>
                    <a:lstStyle/>
                    <a:p>
                      <a:pPr marL="0" marR="0" indent="0" algn="l" defTabSz="914400" rtl="0" eaLnBrk="1" fontAlgn="auto" latinLnBrk="0" hangingPunct="1">
                        <a:lnSpc>
                          <a:spcPct val="100000"/>
                        </a:lnSpc>
                        <a:spcBef>
                          <a:spcPts val="0"/>
                        </a:spcBef>
                        <a:spcAft>
                          <a:spcPts val="0"/>
                        </a:spcAft>
                        <a:buClrTx/>
                        <a:buSzTx/>
                        <a:buFontTx/>
                        <a:buNone/>
                        <a:defRPr/>
                      </a:pPr>
                      <a:r>
                        <a:rPr lang="zh-CN" altLang="en-US" sz="2000" b="0" dirty="0" smtClean="0"/>
                        <a:t>双边投资保护协定</a:t>
                      </a:r>
                    </a:p>
                  </a:txBody>
                  <a:tcPr/>
                </a:tc>
                <a:tc hMerge="1">
                  <a:txBody>
                    <a:bodyPr/>
                    <a:lstStyle/>
                    <a:p>
                      <a:endParaRPr lang="zh-CN"/>
                    </a:p>
                  </a:txBody>
                  <a:tcPr/>
                </a:tc>
                <a:tc hMerge="1">
                  <a:txBody>
                    <a:bodyPr/>
                    <a:lstStyle/>
                    <a:p>
                      <a:endParaRPr lang="zh-CN"/>
                    </a:p>
                  </a:txBody>
                  <a:tcPr/>
                </a:tc>
              </a:tr>
              <a:tr h="243840">
                <a:tc gridSpan="4">
                  <a:txBody>
                    <a:bodyPr/>
                    <a:lstStyle/>
                    <a:p>
                      <a:endParaRPr lang="zh-CN" altLang="en-US" sz="1000" b="0" dirty="0"/>
                    </a:p>
                  </a:txBody>
                  <a:tcPr/>
                </a:tc>
                <a:tc hMerge="1">
                  <a:txBody>
                    <a:bodyPr/>
                    <a:lstStyle/>
                    <a:p>
                      <a:endParaRPr lang="zh-CN"/>
                    </a:p>
                  </a:txBody>
                  <a:tcPr/>
                </a:tc>
                <a:tc hMerge="1">
                  <a:txBody>
                    <a:bodyPr/>
                    <a:lstStyle/>
                    <a:p>
                      <a:endParaRPr lang="zh-CN"/>
                    </a:p>
                  </a:txBody>
                  <a:tcPr/>
                </a:tc>
                <a:tc hMerge="1">
                  <a:txBody>
                    <a:bodyPr/>
                    <a:lstStyle/>
                    <a:p>
                      <a:endParaRPr lang="zh-CN"/>
                    </a:p>
                  </a:txBody>
                  <a:tcPr/>
                </a:tc>
              </a:tr>
              <a:tr h="640080">
                <a:tc>
                  <a:txBody>
                    <a:bodyPr/>
                    <a:lstStyle/>
                    <a:p>
                      <a:r>
                        <a:rPr lang="zh-CN" altLang="en-US" sz="2000" b="0" dirty="0" smtClean="0"/>
                        <a:t>英文名</a:t>
                      </a:r>
                      <a:endParaRPr lang="zh-CN" altLang="en-US" sz="2000" b="0" dirty="0"/>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defRPr/>
                      </a:pPr>
                      <a:r>
                        <a:rPr lang="en-US" altLang="zh-CN" sz="2000" b="0" dirty="0" smtClean="0"/>
                        <a:t>Bilateral Investment Treaty</a:t>
                      </a:r>
                      <a:endParaRPr lang="zh-CN" altLang="en-US" sz="2000" b="0" dirty="0" smtClean="0"/>
                    </a:p>
                  </a:txBody>
                  <a:tcPr/>
                </a:tc>
                <a:tc>
                  <a:txBody>
                    <a:bodyPr/>
                    <a:lstStyle/>
                    <a:p>
                      <a:r>
                        <a:rPr lang="zh-CN" altLang="en-US" b="0" dirty="0" smtClean="0"/>
                        <a:t>制定方</a:t>
                      </a:r>
                      <a:endParaRPr lang="zh-CN" altLang="en-US" b="0" dirty="0"/>
                    </a:p>
                  </a:txBody>
                  <a:tcPr/>
                </a:tc>
                <a:tc>
                  <a:txBody>
                    <a:bodyPr/>
                    <a:lstStyle/>
                    <a:p>
                      <a:r>
                        <a:rPr lang="zh-CN" altLang="en-US" b="0" dirty="0" smtClean="0">
                          <a:hlinkClick r:id="" action="ppaction://noaction"/>
                        </a:rPr>
                        <a:t>中国已与</a:t>
                      </a:r>
                      <a:r>
                        <a:rPr lang="en-US" altLang="zh-CN" b="0" dirty="0" smtClean="0">
                          <a:hlinkClick r:id="" action="ppaction://noaction"/>
                        </a:rPr>
                        <a:t>104</a:t>
                      </a:r>
                      <a:r>
                        <a:rPr lang="zh-CN" altLang="en-US" b="0" dirty="0" smtClean="0">
                          <a:hlinkClick r:id="" action="ppaction://noaction"/>
                        </a:rPr>
                        <a:t>个国家签署</a:t>
                      </a:r>
                      <a:endParaRPr lang="zh-CN" altLang="en-US" b="0" dirty="0"/>
                    </a:p>
                  </a:txBody>
                  <a:tcPr/>
                </a:tc>
              </a:tr>
              <a:tr h="243840">
                <a:tc gridSpan="4">
                  <a:txBody>
                    <a:bodyPr/>
                    <a:lstStyle/>
                    <a:p>
                      <a:endParaRPr lang="zh-CN" altLang="en-US" sz="1000" b="0" dirty="0"/>
                    </a:p>
                  </a:txBody>
                  <a:tcPr/>
                </a:tc>
                <a:tc hMerge="1">
                  <a:txBody>
                    <a:bodyPr/>
                    <a:lstStyle/>
                    <a:p>
                      <a:endParaRPr lang="zh-CN"/>
                    </a:p>
                  </a:txBody>
                  <a:tcPr/>
                </a:tc>
                <a:tc hMerge="1">
                  <a:txBody>
                    <a:bodyPr/>
                    <a:lstStyle/>
                    <a:p>
                      <a:endParaRPr lang="zh-CN"/>
                    </a:p>
                  </a:txBody>
                  <a:tcPr/>
                </a:tc>
                <a:tc hMerge="1">
                  <a:txBody>
                    <a:bodyPr/>
                    <a:lstStyle/>
                    <a:p>
                      <a:endParaRPr lang="zh-CN"/>
                    </a:p>
                  </a:txBody>
                  <a:tcPr/>
                </a:tc>
              </a:tr>
              <a:tr h="701040">
                <a:tc>
                  <a:txBody>
                    <a:bodyPr/>
                    <a:lstStyle/>
                    <a:p>
                      <a:r>
                        <a:rPr lang="zh-CN" altLang="en-US" sz="2000" b="0" dirty="0" smtClean="0"/>
                        <a:t>内容作用</a:t>
                      </a:r>
                      <a:endParaRPr lang="zh-CN" altLang="en-US" sz="2000" b="0" dirty="0"/>
                    </a:p>
                  </a:txBody>
                  <a:tcPr/>
                </a:tc>
                <a:tc gridSpan="3">
                  <a:txBody>
                    <a:bodyPr/>
                    <a:lstStyle/>
                    <a:p>
                      <a:pPr marL="0" marR="0" indent="0" algn="l" defTabSz="914400" rtl="0" eaLnBrk="1" fontAlgn="auto" latinLnBrk="0" hangingPunct="1">
                        <a:lnSpc>
                          <a:spcPct val="100000"/>
                        </a:lnSpc>
                        <a:spcBef>
                          <a:spcPts val="0"/>
                        </a:spcBef>
                        <a:spcAft>
                          <a:spcPts val="0"/>
                        </a:spcAft>
                        <a:buClrTx/>
                        <a:buSzTx/>
                        <a:buFontTx/>
                        <a:buNone/>
                        <a:defRPr/>
                      </a:pPr>
                      <a:r>
                        <a:rPr lang="zh-CN" altLang="en-US" sz="2000" b="0" i="0" kern="1200" dirty="0" smtClean="0">
                          <a:solidFill>
                            <a:schemeClr val="tx1"/>
                          </a:solidFill>
                          <a:effectLst/>
                          <a:latin typeface="+mn-lt"/>
                          <a:ea typeface="+mn-ea"/>
                          <a:cs typeface="+mn-cs"/>
                        </a:rPr>
                        <a:t>一方面有利于吸引外资，另一方面也为本国的海外投资提供了法律上的保障</a:t>
                      </a:r>
                      <a:endParaRPr lang="zh-CN" altLang="zh-CN" sz="2000" kern="1200" dirty="0" smtClean="0">
                        <a:solidFill>
                          <a:schemeClr val="tx1"/>
                        </a:solidFill>
                        <a:effectLst/>
                        <a:latin typeface="+mn-lt"/>
                        <a:ea typeface="+mn-ea"/>
                        <a:cs typeface="+mn-cs"/>
                      </a:endParaRPr>
                    </a:p>
                  </a:txBody>
                  <a:tcPr/>
                </a:tc>
                <a:tc hMerge="1">
                  <a:txBody>
                    <a:bodyPr/>
                    <a:lstStyle/>
                    <a:p>
                      <a:endParaRPr lang="zh-CN"/>
                    </a:p>
                  </a:txBody>
                  <a:tcPr/>
                </a:tc>
                <a:tc hMerge="1">
                  <a:txBody>
                    <a:bodyPr/>
                    <a:lstStyle/>
                    <a:p>
                      <a:endParaRPr lang="zh-CN"/>
                    </a:p>
                  </a:txBody>
                  <a:tcPr/>
                </a:tc>
              </a:tr>
              <a:tr h="243840">
                <a:tc gridSpan="4">
                  <a:txBody>
                    <a:bodyPr/>
                    <a:lstStyle/>
                    <a:p>
                      <a:endParaRPr lang="zh-CN" altLang="en-US" sz="1000" b="0" dirty="0"/>
                    </a:p>
                  </a:txBody>
                  <a:tcPr/>
                </a:tc>
                <a:tc hMerge="1">
                  <a:txBody>
                    <a:bodyPr/>
                    <a:lstStyle/>
                    <a:p>
                      <a:endParaRPr lang="zh-CN"/>
                    </a:p>
                  </a:txBody>
                  <a:tcPr/>
                </a:tc>
                <a:tc hMerge="1">
                  <a:txBody>
                    <a:bodyPr/>
                    <a:lstStyle/>
                    <a:p>
                      <a:endParaRPr lang="zh-CN"/>
                    </a:p>
                  </a:txBody>
                  <a:tcPr/>
                </a:tc>
                <a:tc hMerge="1">
                  <a:txBody>
                    <a:bodyPr/>
                    <a:lstStyle/>
                    <a:p>
                      <a:endParaRPr lang="zh-CN"/>
                    </a:p>
                  </a:txBody>
                  <a:tcPr/>
                </a:tc>
              </a:tr>
              <a:tr h="2076450">
                <a:tc>
                  <a:txBody>
                    <a:bodyPr/>
                    <a:lstStyle/>
                    <a:p>
                      <a:r>
                        <a:rPr lang="zh-CN" altLang="en-US" sz="2000" b="0" dirty="0" smtClean="0"/>
                        <a:t>“一带一路”沿线</a:t>
                      </a:r>
                    </a:p>
                    <a:p>
                      <a:r>
                        <a:rPr lang="zh-CN" altLang="en-US" sz="2400" b="1" dirty="0" smtClean="0"/>
                        <a:t>未与中国签订双边条约的国家（</a:t>
                      </a:r>
                      <a:r>
                        <a:rPr lang="en-US" altLang="zh-CN" sz="2400" b="1" dirty="0" smtClean="0"/>
                        <a:t>9</a:t>
                      </a:r>
                      <a:r>
                        <a:rPr lang="zh-CN" altLang="en-US" sz="2400" b="1" dirty="0" smtClean="0"/>
                        <a:t>）</a:t>
                      </a:r>
                      <a:endParaRPr lang="zh-CN" altLang="en-US" sz="2400" b="1" dirty="0"/>
                    </a:p>
                  </a:txBody>
                  <a:tcPr/>
                </a:tc>
                <a:tc gridSpan="3">
                  <a:txBody>
                    <a:bodyPr/>
                    <a:lstStyle/>
                    <a:p>
                      <a:r>
                        <a:rPr lang="zh-CN" altLang="zh-CN" sz="2400" b="1" kern="1200" dirty="0" smtClean="0">
                          <a:solidFill>
                            <a:srgbClr val="FF0000"/>
                          </a:solidFill>
                          <a:effectLst/>
                          <a:latin typeface="+mn-lt"/>
                          <a:ea typeface="+mn-ea"/>
                          <a:cs typeface="+mn-cs"/>
                        </a:rPr>
                        <a:t>文莱、东帝汶、伊拉克、约旦、巴勒斯坦、马尔代夫、尼泊尔、不丹、黑山</a:t>
                      </a:r>
                      <a:endParaRPr lang="zh-CN" altLang="en-US" sz="2400" b="1" dirty="0">
                        <a:solidFill>
                          <a:srgbClr val="FF0000"/>
                        </a:solidFill>
                      </a:endParaRPr>
                    </a:p>
                  </a:txBody>
                  <a:tcPr/>
                </a:tc>
                <a:tc hMerge="1">
                  <a:txBody>
                    <a:bodyPr/>
                    <a:lstStyle/>
                    <a:p>
                      <a:endParaRPr lang="zh-CN"/>
                    </a:p>
                  </a:txBody>
                  <a:tcPr/>
                </a:tc>
                <a:tc hMerge="1">
                  <a:txBody>
                    <a:bodyPr/>
                    <a:lstStyle/>
                    <a:p>
                      <a:endParaRPr lang="zh-CN"/>
                    </a:p>
                  </a:txBody>
                  <a:tcPr/>
                </a:tc>
              </a:tr>
            </a:tbl>
          </a:graphicData>
        </a:graphic>
      </p:graphicFrame>
      <p:sp>
        <p:nvSpPr>
          <p:cNvPr id="8" name="TextBox 7"/>
          <p:cNvSpPr txBox="1"/>
          <p:nvPr/>
        </p:nvSpPr>
        <p:spPr>
          <a:xfrm>
            <a:off x="1331640" y="6381834"/>
            <a:ext cx="7671202" cy="646331"/>
          </a:xfrm>
          <a:prstGeom prst="rect">
            <a:avLst/>
          </a:prstGeom>
          <a:noFill/>
        </p:spPr>
        <p:txBody>
          <a:bodyPr wrap="square" rtlCol="0">
            <a:spAutoFit/>
          </a:bodyPr>
          <a:lstStyle/>
          <a:p>
            <a:r>
              <a:rPr lang="en-US" altLang="zh-CN" dirty="0" smtClean="0"/>
              <a:t>--- </a:t>
            </a:r>
            <a:r>
              <a:rPr lang="en-US" altLang="zh-CN" dirty="0"/>
              <a:t>http://tfs.mofcom.gov.cn/article/Nocategory/201111/20111107819474.shtml</a:t>
            </a:r>
            <a:endParaRPr lang="zh-CN" altLang="zh-CN" dirty="0"/>
          </a:p>
          <a:p>
            <a:endParaRPr lang="zh-CN" altLang="en-US" dirty="0"/>
          </a:p>
        </p:txBody>
      </p:sp>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p:cNvSpPr txBox="1"/>
          <p:nvPr/>
        </p:nvSpPr>
        <p:spPr>
          <a:xfrm>
            <a:off x="251520" y="188640"/>
            <a:ext cx="7672293" cy="830997"/>
          </a:xfrm>
          <a:prstGeom prst="rect">
            <a:avLst/>
          </a:prstGeom>
          <a:noFill/>
        </p:spPr>
        <p:txBody>
          <a:bodyPr wrap="none" rtlCol="0">
            <a:spAutoFit/>
          </a:bodyPr>
          <a:lstStyle/>
          <a:p>
            <a:r>
              <a:rPr lang="zh-CN" altLang="en-US" sz="2000" b="1" dirty="0" smtClean="0">
                <a:solidFill>
                  <a:srgbClr val="0070C0"/>
                </a:solidFill>
              </a:rPr>
              <a:t>           </a:t>
            </a:r>
            <a:r>
              <a:rPr lang="zh-CN" altLang="en-US" sz="2800" b="1" dirty="0" smtClean="0">
                <a:solidFill>
                  <a:srgbClr val="0070C0"/>
                </a:solidFill>
              </a:rPr>
              <a:t>与我国</a:t>
            </a:r>
            <a:r>
              <a:rPr lang="zh-CN" altLang="en-US" sz="2800" b="1" dirty="0">
                <a:solidFill>
                  <a:srgbClr val="0070C0"/>
                </a:solidFill>
              </a:rPr>
              <a:t>签订</a:t>
            </a:r>
            <a:r>
              <a:rPr lang="en-US" altLang="zh-CN" sz="2800" b="1" dirty="0">
                <a:solidFill>
                  <a:srgbClr val="0070C0"/>
                </a:solidFill>
              </a:rPr>
              <a:t>《</a:t>
            </a:r>
            <a:r>
              <a:rPr lang="zh-CN" altLang="en-US" sz="2800" b="1" dirty="0">
                <a:solidFill>
                  <a:srgbClr val="0070C0"/>
                </a:solidFill>
              </a:rPr>
              <a:t>双边投资保护协定</a:t>
            </a:r>
            <a:r>
              <a:rPr lang="en-US" altLang="zh-CN" sz="2800" b="1" dirty="0" smtClean="0">
                <a:solidFill>
                  <a:srgbClr val="0070C0"/>
                </a:solidFill>
              </a:rPr>
              <a:t>》</a:t>
            </a:r>
            <a:r>
              <a:rPr lang="zh-CN" altLang="en-US" sz="2800" b="1" dirty="0" smtClean="0">
                <a:solidFill>
                  <a:srgbClr val="0070C0"/>
                </a:solidFill>
              </a:rPr>
              <a:t>国家一览</a:t>
            </a:r>
            <a:endParaRPr lang="en-US" altLang="zh-CN" sz="2800" b="1" dirty="0">
              <a:solidFill>
                <a:srgbClr val="0070C0"/>
              </a:solidFill>
            </a:endParaRPr>
          </a:p>
          <a:p>
            <a:endParaRPr lang="zh-CN" altLang="en-US" sz="2000" b="1" dirty="0">
              <a:solidFill>
                <a:srgbClr val="0070C0"/>
              </a:solidFill>
            </a:endParaRPr>
          </a:p>
        </p:txBody>
      </p:sp>
      <p:graphicFrame>
        <p:nvGraphicFramePr>
          <p:cNvPr id="8" name="表格 7"/>
          <p:cNvGraphicFramePr>
            <a:graphicFrameLocks noGrp="1"/>
          </p:cNvGraphicFramePr>
          <p:nvPr/>
        </p:nvGraphicFramePr>
        <p:xfrm>
          <a:off x="1043608" y="692696"/>
          <a:ext cx="2952328" cy="5972806"/>
        </p:xfrm>
        <a:graphic>
          <a:graphicData uri="http://schemas.openxmlformats.org/drawingml/2006/table">
            <a:tbl>
              <a:tblPr>
                <a:tableStyleId>{3B4B98B0-60AC-42C2-AFA5-B58CD77FA1E5}</a:tableStyleId>
              </a:tblPr>
              <a:tblGrid>
                <a:gridCol w="1335577"/>
                <a:gridCol w="1616751"/>
              </a:tblGrid>
              <a:tr h="162007">
                <a:tc>
                  <a:txBody>
                    <a:bodyPr/>
                    <a:lstStyle/>
                    <a:p>
                      <a:pPr algn="l" fontAlgn="ctr"/>
                      <a:r>
                        <a:rPr lang="zh-CN" altLang="en-US" sz="1250" u="none" strike="noStrike" dirty="0">
                          <a:solidFill>
                            <a:srgbClr val="0070C0"/>
                          </a:solidFill>
                          <a:effectLst/>
                        </a:rPr>
                        <a:t>国家</a:t>
                      </a:r>
                      <a:endParaRPr lang="zh-CN" altLang="en-US" sz="1250" b="1" i="0" u="none" strike="noStrike" dirty="0">
                        <a:solidFill>
                          <a:srgbClr val="0070C0"/>
                        </a:solidFill>
                        <a:effectLst/>
                        <a:latin typeface="宋体" panose="02010600030101010101" pitchFamily="2" charset="-122"/>
                      </a:endParaRPr>
                    </a:p>
                  </a:txBody>
                  <a:tcPr marL="8527" marR="8527" marT="8527" marB="0" anchor="ctr"/>
                </a:tc>
                <a:tc>
                  <a:txBody>
                    <a:bodyPr/>
                    <a:lstStyle/>
                    <a:p>
                      <a:pPr algn="l" fontAlgn="ctr"/>
                      <a:r>
                        <a:rPr lang="zh-CN" altLang="en-US" sz="1250" u="none" strike="noStrike" dirty="0" smtClean="0">
                          <a:solidFill>
                            <a:srgbClr val="0070C0"/>
                          </a:solidFill>
                          <a:effectLst/>
                        </a:rPr>
                        <a:t>生效时间</a:t>
                      </a:r>
                      <a:endParaRPr lang="zh-CN" altLang="en-US" sz="1250" b="1" i="0" u="none" strike="noStrike" dirty="0">
                        <a:solidFill>
                          <a:srgbClr val="0070C0"/>
                        </a:solidFill>
                        <a:effectLst/>
                        <a:latin typeface="宋体" panose="02010600030101010101" pitchFamily="2" charset="-122"/>
                      </a:endParaRPr>
                    </a:p>
                  </a:txBody>
                  <a:tcPr marL="8527" marR="8527" marT="8527" marB="0" anchor="ctr"/>
                </a:tc>
              </a:tr>
              <a:tr h="162007">
                <a:tc>
                  <a:txBody>
                    <a:bodyPr/>
                    <a:lstStyle/>
                    <a:p>
                      <a:pPr algn="l" fontAlgn="b"/>
                      <a:r>
                        <a:rPr lang="zh-CN" altLang="en-US" sz="1250" u="none" strike="noStrike" dirty="0">
                          <a:effectLst/>
                        </a:rPr>
                        <a:t>瑞典</a:t>
                      </a:r>
                      <a:endParaRPr lang="zh-CN" altLang="en-US" sz="1250" b="0" i="0" u="none" strike="noStrike" dirty="0">
                        <a:solidFill>
                          <a:srgbClr val="000000"/>
                        </a:solidFill>
                        <a:effectLst/>
                        <a:latin typeface="宋体" panose="02010600030101010101" pitchFamily="2" charset="-122"/>
                      </a:endParaRPr>
                    </a:p>
                  </a:txBody>
                  <a:tcPr marL="8527" marR="8527" marT="8527" marB="0" anchor="b"/>
                </a:tc>
                <a:tc>
                  <a:txBody>
                    <a:bodyPr/>
                    <a:lstStyle/>
                    <a:p>
                      <a:pPr algn="l" fontAlgn="ctr"/>
                      <a:r>
                        <a:rPr lang="en-US" altLang="zh-CN" sz="1250" u="none" strike="noStrike" dirty="0" smtClean="0">
                          <a:effectLst/>
                        </a:rPr>
                        <a:t>1982</a:t>
                      </a:r>
                      <a:endParaRPr lang="zh-CN" altLang="en-US" sz="1250" b="0" i="0" u="none" strike="noStrike" dirty="0">
                        <a:solidFill>
                          <a:srgbClr val="333333"/>
                        </a:solidFill>
                        <a:effectLst/>
                        <a:latin typeface="宋体" panose="02010600030101010101" pitchFamily="2" charset="-122"/>
                      </a:endParaRPr>
                    </a:p>
                  </a:txBody>
                  <a:tcPr marL="8527" marR="8527" marT="8527" marB="0" anchor="ctr"/>
                </a:tc>
              </a:tr>
              <a:tr h="162007">
                <a:tc>
                  <a:txBody>
                    <a:bodyPr/>
                    <a:lstStyle/>
                    <a:p>
                      <a:pPr algn="l" fontAlgn="b"/>
                      <a:r>
                        <a:rPr lang="zh-CN" altLang="en-US" sz="1250" u="none" strike="noStrike">
                          <a:effectLst/>
                        </a:rPr>
                        <a:t>德国</a:t>
                      </a:r>
                      <a:endParaRPr lang="zh-CN" altLang="en-US" sz="1250" b="0" i="0" u="none" strike="noStrike">
                        <a:solidFill>
                          <a:srgbClr val="000000"/>
                        </a:solidFill>
                        <a:effectLst/>
                        <a:latin typeface="宋体" panose="02010600030101010101" pitchFamily="2" charset="-122"/>
                      </a:endParaRPr>
                    </a:p>
                  </a:txBody>
                  <a:tcPr marL="8527" marR="8527" marT="8527" marB="0" anchor="b"/>
                </a:tc>
                <a:tc>
                  <a:txBody>
                    <a:bodyPr/>
                    <a:lstStyle/>
                    <a:p>
                      <a:pPr algn="l" fontAlgn="ctr"/>
                      <a:r>
                        <a:rPr lang="en-US" altLang="zh-CN" sz="1250" u="none" strike="noStrike" dirty="0" smtClean="0">
                          <a:effectLst/>
                        </a:rPr>
                        <a:t>2005/11/11     </a:t>
                      </a:r>
                      <a:r>
                        <a:rPr lang="zh-CN" altLang="en-US" sz="1250" u="none" strike="noStrike" dirty="0" smtClean="0">
                          <a:effectLst/>
                        </a:rPr>
                        <a:t>重新</a:t>
                      </a:r>
                      <a:r>
                        <a:rPr lang="zh-CN" altLang="en-US" sz="1250" u="none" strike="noStrike" dirty="0">
                          <a:effectLst/>
                        </a:rPr>
                        <a:t>签订</a:t>
                      </a:r>
                      <a:endParaRPr lang="zh-CN" altLang="en-US" sz="1250" b="0" i="0" u="none" strike="noStrike" dirty="0">
                        <a:solidFill>
                          <a:srgbClr val="333333"/>
                        </a:solidFill>
                        <a:effectLst/>
                        <a:latin typeface="宋体" panose="02010600030101010101" pitchFamily="2" charset="-122"/>
                      </a:endParaRPr>
                    </a:p>
                  </a:txBody>
                  <a:tcPr marL="8527" marR="8527" marT="8527" marB="0" anchor="ctr"/>
                </a:tc>
              </a:tr>
              <a:tr h="158596">
                <a:tc>
                  <a:txBody>
                    <a:bodyPr/>
                    <a:lstStyle/>
                    <a:p>
                      <a:pPr algn="l" fontAlgn="b"/>
                      <a:r>
                        <a:rPr lang="zh-CN" altLang="en-US" sz="1250" u="none" strike="noStrike">
                          <a:effectLst/>
                        </a:rPr>
                        <a:t>法国</a:t>
                      </a:r>
                      <a:endParaRPr lang="zh-CN" altLang="en-US" sz="1250" b="0" i="0" u="none" strike="noStrike">
                        <a:solidFill>
                          <a:srgbClr val="000000"/>
                        </a:solidFill>
                        <a:effectLst/>
                        <a:latin typeface="宋体" panose="02010600030101010101" pitchFamily="2" charset="-122"/>
                      </a:endParaRPr>
                    </a:p>
                  </a:txBody>
                  <a:tcPr marL="8527" marR="8527" marT="8527" marB="0" anchor="b"/>
                </a:tc>
                <a:tc>
                  <a:txBody>
                    <a:bodyPr/>
                    <a:lstStyle/>
                    <a:p>
                      <a:pPr algn="l" fontAlgn="ctr"/>
                      <a:r>
                        <a:rPr lang="en-US" altLang="zh-CN" sz="1250" u="none" strike="noStrike" dirty="0" smtClean="0">
                          <a:effectLst/>
                        </a:rPr>
                        <a:t>2010/8/20       </a:t>
                      </a:r>
                      <a:r>
                        <a:rPr lang="zh-CN" altLang="en-US" sz="1250" u="none" strike="noStrike" dirty="0" smtClean="0">
                          <a:effectLst/>
                        </a:rPr>
                        <a:t>重新</a:t>
                      </a:r>
                      <a:r>
                        <a:rPr lang="zh-CN" altLang="en-US" sz="1250" u="none" strike="noStrike" dirty="0">
                          <a:effectLst/>
                        </a:rPr>
                        <a:t>签订</a:t>
                      </a:r>
                      <a:endParaRPr lang="zh-CN" altLang="en-US" sz="1250" b="0" i="0" u="none" strike="noStrike" dirty="0">
                        <a:solidFill>
                          <a:srgbClr val="333333"/>
                        </a:solidFill>
                        <a:effectLst/>
                        <a:latin typeface="宋体" panose="02010600030101010101" pitchFamily="2" charset="-122"/>
                      </a:endParaRPr>
                    </a:p>
                  </a:txBody>
                  <a:tcPr marL="8527" marR="8527" marT="8527" marB="0" anchor="ctr"/>
                </a:tc>
              </a:tr>
              <a:tr h="162007">
                <a:tc>
                  <a:txBody>
                    <a:bodyPr/>
                    <a:lstStyle/>
                    <a:p>
                      <a:pPr algn="l" fontAlgn="b"/>
                      <a:r>
                        <a:rPr lang="zh-CN" altLang="en-US" sz="1250" u="none" strike="noStrike">
                          <a:effectLst/>
                        </a:rPr>
                        <a:t>比利时与卢森堡</a:t>
                      </a:r>
                      <a:endParaRPr lang="zh-CN" altLang="en-US" sz="1250" b="0" i="0" u="none" strike="noStrike">
                        <a:solidFill>
                          <a:srgbClr val="000000"/>
                        </a:solidFill>
                        <a:effectLst/>
                        <a:latin typeface="宋体" panose="02010600030101010101" pitchFamily="2" charset="-122"/>
                      </a:endParaRPr>
                    </a:p>
                  </a:txBody>
                  <a:tcPr marL="8527" marR="8527" marT="8527" marB="0" anchor="b"/>
                </a:tc>
                <a:tc>
                  <a:txBody>
                    <a:bodyPr/>
                    <a:lstStyle/>
                    <a:p>
                      <a:pPr algn="l" fontAlgn="ctr"/>
                      <a:r>
                        <a:rPr lang="en-US" altLang="zh-CN" sz="1250" u="none" strike="noStrike" dirty="0" smtClean="0">
                          <a:effectLst/>
                        </a:rPr>
                        <a:t>2009/12/1       </a:t>
                      </a:r>
                      <a:r>
                        <a:rPr lang="zh-CN" altLang="en-US" sz="1250" u="none" strike="noStrike" dirty="0" smtClean="0">
                          <a:effectLst/>
                        </a:rPr>
                        <a:t>重新</a:t>
                      </a:r>
                      <a:r>
                        <a:rPr lang="zh-CN" altLang="en-US" sz="1250" u="none" strike="noStrike" dirty="0">
                          <a:effectLst/>
                        </a:rPr>
                        <a:t>签订</a:t>
                      </a:r>
                      <a:endParaRPr lang="zh-CN" altLang="en-US" sz="1250" b="0" i="0" u="none" strike="noStrike" dirty="0">
                        <a:solidFill>
                          <a:srgbClr val="333333"/>
                        </a:solidFill>
                        <a:effectLst/>
                        <a:latin typeface="宋体" panose="02010600030101010101" pitchFamily="2" charset="-122"/>
                      </a:endParaRPr>
                    </a:p>
                  </a:txBody>
                  <a:tcPr marL="8527" marR="8527" marT="8527" marB="0" anchor="ctr"/>
                </a:tc>
              </a:tr>
              <a:tr h="162007">
                <a:tc>
                  <a:txBody>
                    <a:bodyPr/>
                    <a:lstStyle/>
                    <a:p>
                      <a:pPr algn="l" fontAlgn="b"/>
                      <a:r>
                        <a:rPr lang="zh-CN" altLang="en-US" sz="1250" u="none" strike="noStrike">
                          <a:effectLst/>
                        </a:rPr>
                        <a:t>芬兰</a:t>
                      </a:r>
                      <a:endParaRPr lang="zh-CN" altLang="en-US" sz="1250" b="0" i="0" u="none" strike="noStrike">
                        <a:solidFill>
                          <a:srgbClr val="000000"/>
                        </a:solidFill>
                        <a:effectLst/>
                        <a:latin typeface="宋体" panose="02010600030101010101" pitchFamily="2" charset="-122"/>
                      </a:endParaRPr>
                    </a:p>
                  </a:txBody>
                  <a:tcPr marL="8527" marR="8527" marT="8527" marB="0" anchor="b"/>
                </a:tc>
                <a:tc>
                  <a:txBody>
                    <a:bodyPr/>
                    <a:lstStyle/>
                    <a:p>
                      <a:pPr algn="l" fontAlgn="ctr"/>
                      <a:r>
                        <a:rPr lang="en-US" altLang="zh-CN" sz="1250" u="none" strike="noStrike" dirty="0" smtClean="0">
                          <a:effectLst/>
                        </a:rPr>
                        <a:t>2006/11/15     </a:t>
                      </a:r>
                      <a:r>
                        <a:rPr lang="zh-CN" altLang="en-US" sz="1250" u="none" strike="noStrike" dirty="0" smtClean="0">
                          <a:effectLst/>
                        </a:rPr>
                        <a:t>重新</a:t>
                      </a:r>
                      <a:r>
                        <a:rPr lang="zh-CN" altLang="en-US" sz="1250" u="none" strike="noStrike" dirty="0">
                          <a:effectLst/>
                        </a:rPr>
                        <a:t>签订</a:t>
                      </a:r>
                      <a:endParaRPr lang="zh-CN" altLang="en-US" sz="1250" b="0" i="0" u="none" strike="noStrike" dirty="0">
                        <a:solidFill>
                          <a:srgbClr val="333333"/>
                        </a:solidFill>
                        <a:effectLst/>
                        <a:latin typeface="宋体" panose="02010600030101010101" pitchFamily="2" charset="-122"/>
                      </a:endParaRPr>
                    </a:p>
                  </a:txBody>
                  <a:tcPr marL="8527" marR="8527" marT="8527" marB="0" anchor="ctr"/>
                </a:tc>
              </a:tr>
              <a:tr h="162007">
                <a:tc>
                  <a:txBody>
                    <a:bodyPr/>
                    <a:lstStyle/>
                    <a:p>
                      <a:pPr algn="l" fontAlgn="b"/>
                      <a:r>
                        <a:rPr lang="zh-CN" altLang="en-US" sz="1250" u="none" strike="noStrike">
                          <a:effectLst/>
                        </a:rPr>
                        <a:t>挪威</a:t>
                      </a:r>
                      <a:endParaRPr lang="zh-CN" altLang="en-US" sz="1250" b="0" i="0" u="none" strike="noStrike">
                        <a:solidFill>
                          <a:srgbClr val="000000"/>
                        </a:solidFill>
                        <a:effectLst/>
                        <a:latin typeface="宋体" panose="02010600030101010101" pitchFamily="2" charset="-122"/>
                      </a:endParaRPr>
                    </a:p>
                  </a:txBody>
                  <a:tcPr marL="8527" marR="8527" marT="8527" marB="0" anchor="b"/>
                </a:tc>
                <a:tc>
                  <a:txBody>
                    <a:bodyPr/>
                    <a:lstStyle/>
                    <a:p>
                      <a:pPr algn="l" fontAlgn="ctr"/>
                      <a:r>
                        <a:rPr lang="en-US" altLang="zh-CN" sz="1250" u="none" strike="noStrike" dirty="0" smtClean="0">
                          <a:effectLst/>
                        </a:rPr>
                        <a:t>1985</a:t>
                      </a:r>
                      <a:endParaRPr lang="zh-CN" altLang="en-US" sz="1250" b="0" i="0" u="none" strike="noStrike" dirty="0">
                        <a:solidFill>
                          <a:srgbClr val="333333"/>
                        </a:solidFill>
                        <a:effectLst/>
                        <a:latin typeface="宋体" panose="02010600030101010101" pitchFamily="2" charset="-122"/>
                      </a:endParaRPr>
                    </a:p>
                  </a:txBody>
                  <a:tcPr marL="8527" marR="8527" marT="8527" marB="0" anchor="ctr"/>
                </a:tc>
              </a:tr>
              <a:tr h="162007">
                <a:tc>
                  <a:txBody>
                    <a:bodyPr/>
                    <a:lstStyle/>
                    <a:p>
                      <a:pPr algn="l" fontAlgn="b"/>
                      <a:r>
                        <a:rPr lang="zh-CN" altLang="en-US" sz="1250" u="none" strike="noStrike">
                          <a:effectLst/>
                        </a:rPr>
                        <a:t>意大利</a:t>
                      </a:r>
                      <a:endParaRPr lang="zh-CN" altLang="en-US" sz="1250" b="0" i="0" u="none" strike="noStrike">
                        <a:solidFill>
                          <a:srgbClr val="000000"/>
                        </a:solidFill>
                        <a:effectLst/>
                        <a:latin typeface="宋体" panose="02010600030101010101" pitchFamily="2" charset="-122"/>
                      </a:endParaRPr>
                    </a:p>
                  </a:txBody>
                  <a:tcPr marL="8527" marR="8527" marT="8527" marB="0" anchor="b"/>
                </a:tc>
                <a:tc>
                  <a:txBody>
                    <a:bodyPr/>
                    <a:lstStyle/>
                    <a:p>
                      <a:pPr algn="l" fontAlgn="ctr"/>
                      <a:r>
                        <a:rPr lang="en-US" altLang="zh-CN" sz="1250" u="none" strike="noStrike" dirty="0" smtClean="0">
                          <a:effectLst/>
                        </a:rPr>
                        <a:t>1987</a:t>
                      </a:r>
                      <a:endParaRPr lang="zh-CN" altLang="en-US" sz="1250" b="0" i="0" u="none" strike="noStrike" dirty="0">
                        <a:solidFill>
                          <a:srgbClr val="333333"/>
                        </a:solidFill>
                        <a:effectLst/>
                        <a:latin typeface="宋体" panose="02010600030101010101" pitchFamily="2" charset="-122"/>
                      </a:endParaRPr>
                    </a:p>
                  </a:txBody>
                  <a:tcPr marL="8527" marR="8527" marT="8527" marB="0" anchor="ctr"/>
                </a:tc>
              </a:tr>
              <a:tr h="162007">
                <a:tc>
                  <a:txBody>
                    <a:bodyPr/>
                    <a:lstStyle/>
                    <a:p>
                      <a:pPr algn="l" fontAlgn="b"/>
                      <a:r>
                        <a:rPr lang="zh-CN" altLang="en-US" sz="1250" u="none" strike="noStrike">
                          <a:effectLst/>
                        </a:rPr>
                        <a:t>丹麦</a:t>
                      </a:r>
                      <a:endParaRPr lang="zh-CN" altLang="en-US" sz="1250" b="0" i="0" u="none" strike="noStrike">
                        <a:solidFill>
                          <a:srgbClr val="000000"/>
                        </a:solidFill>
                        <a:effectLst/>
                        <a:latin typeface="宋体" panose="02010600030101010101" pitchFamily="2" charset="-122"/>
                      </a:endParaRPr>
                    </a:p>
                  </a:txBody>
                  <a:tcPr marL="8527" marR="8527" marT="8527" marB="0" anchor="b"/>
                </a:tc>
                <a:tc>
                  <a:txBody>
                    <a:bodyPr/>
                    <a:lstStyle/>
                    <a:p>
                      <a:pPr algn="l" fontAlgn="ctr"/>
                      <a:r>
                        <a:rPr lang="en-US" altLang="zh-CN" sz="1250" u="none" strike="noStrike" dirty="0" smtClean="0">
                          <a:effectLst/>
                        </a:rPr>
                        <a:t>1985</a:t>
                      </a:r>
                      <a:endParaRPr lang="zh-CN" altLang="en-US" sz="1250" b="0" i="0" u="none" strike="noStrike" dirty="0">
                        <a:solidFill>
                          <a:srgbClr val="333333"/>
                        </a:solidFill>
                        <a:effectLst/>
                        <a:latin typeface="宋体" panose="02010600030101010101" pitchFamily="2" charset="-122"/>
                      </a:endParaRPr>
                    </a:p>
                  </a:txBody>
                  <a:tcPr marL="8527" marR="8527" marT="8527" marB="0" anchor="ctr"/>
                </a:tc>
              </a:tr>
              <a:tr h="162007">
                <a:tc>
                  <a:txBody>
                    <a:bodyPr/>
                    <a:lstStyle/>
                    <a:p>
                      <a:pPr algn="l" fontAlgn="b"/>
                      <a:r>
                        <a:rPr lang="zh-CN" altLang="en-US" sz="1250" u="none" strike="noStrike">
                          <a:effectLst/>
                        </a:rPr>
                        <a:t>荷兰</a:t>
                      </a:r>
                      <a:endParaRPr lang="zh-CN" altLang="en-US" sz="1250" b="0" i="0" u="none" strike="noStrike">
                        <a:solidFill>
                          <a:srgbClr val="000000"/>
                        </a:solidFill>
                        <a:effectLst/>
                        <a:latin typeface="宋体" panose="02010600030101010101" pitchFamily="2" charset="-122"/>
                      </a:endParaRPr>
                    </a:p>
                  </a:txBody>
                  <a:tcPr marL="8527" marR="8527" marT="8527" marB="0" anchor="b"/>
                </a:tc>
                <a:tc>
                  <a:txBody>
                    <a:bodyPr/>
                    <a:lstStyle/>
                    <a:p>
                      <a:pPr algn="l" fontAlgn="ctr"/>
                      <a:r>
                        <a:rPr lang="en-US" altLang="zh-CN" sz="1250" u="none" strike="noStrike" dirty="0">
                          <a:effectLst/>
                        </a:rPr>
                        <a:t>2004/8/1 </a:t>
                      </a:r>
                      <a:r>
                        <a:rPr lang="en-US" altLang="zh-CN" sz="1250" u="none" strike="noStrike" dirty="0" smtClean="0">
                          <a:effectLst/>
                        </a:rPr>
                        <a:t>        </a:t>
                      </a:r>
                      <a:r>
                        <a:rPr lang="zh-CN" altLang="en-US" sz="1250" u="none" strike="noStrike" dirty="0" smtClean="0">
                          <a:effectLst/>
                        </a:rPr>
                        <a:t>重新</a:t>
                      </a:r>
                      <a:r>
                        <a:rPr lang="zh-CN" altLang="en-US" sz="1250" u="none" strike="noStrike" dirty="0">
                          <a:effectLst/>
                        </a:rPr>
                        <a:t>签订</a:t>
                      </a:r>
                      <a:endParaRPr lang="zh-CN" altLang="en-US" sz="1250" b="0" i="0" u="none" strike="noStrike" dirty="0">
                        <a:solidFill>
                          <a:srgbClr val="333333"/>
                        </a:solidFill>
                        <a:effectLst/>
                        <a:latin typeface="宋体" panose="02010600030101010101" pitchFamily="2" charset="-122"/>
                      </a:endParaRPr>
                    </a:p>
                  </a:txBody>
                  <a:tcPr marL="8527" marR="8527" marT="8527" marB="0" anchor="ctr"/>
                </a:tc>
              </a:tr>
              <a:tr h="162007">
                <a:tc>
                  <a:txBody>
                    <a:bodyPr/>
                    <a:lstStyle/>
                    <a:p>
                      <a:pPr algn="l" fontAlgn="b"/>
                      <a:r>
                        <a:rPr lang="zh-CN" altLang="en-US" sz="1250" u="none" strike="noStrike">
                          <a:effectLst/>
                        </a:rPr>
                        <a:t>奥地利</a:t>
                      </a:r>
                      <a:endParaRPr lang="zh-CN" altLang="en-US" sz="1250" b="0" i="0" u="none" strike="noStrike">
                        <a:solidFill>
                          <a:srgbClr val="000000"/>
                        </a:solidFill>
                        <a:effectLst/>
                        <a:latin typeface="宋体" panose="02010600030101010101" pitchFamily="2" charset="-122"/>
                      </a:endParaRPr>
                    </a:p>
                  </a:txBody>
                  <a:tcPr marL="8527" marR="8527" marT="8527" marB="0" anchor="b"/>
                </a:tc>
                <a:tc>
                  <a:txBody>
                    <a:bodyPr/>
                    <a:lstStyle/>
                    <a:p>
                      <a:pPr algn="l" fontAlgn="ctr"/>
                      <a:r>
                        <a:rPr lang="en-US" altLang="zh-CN" sz="1250" u="none" strike="noStrike" dirty="0" smtClean="0">
                          <a:effectLst/>
                        </a:rPr>
                        <a:t>1986</a:t>
                      </a:r>
                      <a:endParaRPr lang="zh-CN" altLang="en-US" sz="1250" b="0" i="0" u="none" strike="noStrike" dirty="0">
                        <a:solidFill>
                          <a:srgbClr val="333333"/>
                        </a:solidFill>
                        <a:effectLst/>
                        <a:latin typeface="宋体" panose="02010600030101010101" pitchFamily="2" charset="-122"/>
                      </a:endParaRPr>
                    </a:p>
                  </a:txBody>
                  <a:tcPr marL="8527" marR="8527" marT="8527" marB="0" anchor="ctr"/>
                </a:tc>
              </a:tr>
              <a:tr h="162007">
                <a:tc>
                  <a:txBody>
                    <a:bodyPr/>
                    <a:lstStyle/>
                    <a:p>
                      <a:pPr algn="l" fontAlgn="b"/>
                      <a:r>
                        <a:rPr lang="zh-CN" altLang="en-US" sz="1250" u="none" strike="noStrike">
                          <a:effectLst/>
                        </a:rPr>
                        <a:t>英国</a:t>
                      </a:r>
                      <a:endParaRPr lang="zh-CN" altLang="en-US" sz="1250" b="0" i="0" u="none" strike="noStrike">
                        <a:solidFill>
                          <a:srgbClr val="000000"/>
                        </a:solidFill>
                        <a:effectLst/>
                        <a:latin typeface="宋体" panose="02010600030101010101" pitchFamily="2" charset="-122"/>
                      </a:endParaRPr>
                    </a:p>
                  </a:txBody>
                  <a:tcPr marL="8527" marR="8527" marT="8527" marB="0" anchor="b"/>
                </a:tc>
                <a:tc>
                  <a:txBody>
                    <a:bodyPr/>
                    <a:lstStyle/>
                    <a:p>
                      <a:pPr algn="l" fontAlgn="ctr"/>
                      <a:r>
                        <a:rPr lang="en-US" altLang="zh-CN" sz="1250" u="none" strike="noStrike" dirty="0" smtClean="0">
                          <a:effectLst/>
                        </a:rPr>
                        <a:t>1986</a:t>
                      </a:r>
                      <a:endParaRPr lang="zh-CN" altLang="en-US" sz="1250" b="0" i="0" u="none" strike="noStrike" dirty="0">
                        <a:solidFill>
                          <a:srgbClr val="333333"/>
                        </a:solidFill>
                        <a:effectLst/>
                        <a:latin typeface="宋体" panose="02010600030101010101" pitchFamily="2" charset="-122"/>
                      </a:endParaRPr>
                    </a:p>
                  </a:txBody>
                  <a:tcPr marL="8527" marR="8527" marT="8527" marB="0" anchor="ctr"/>
                </a:tc>
              </a:tr>
              <a:tr h="162007">
                <a:tc>
                  <a:txBody>
                    <a:bodyPr/>
                    <a:lstStyle/>
                    <a:p>
                      <a:pPr algn="l" fontAlgn="b"/>
                      <a:r>
                        <a:rPr lang="zh-CN" altLang="en-US" sz="1250" u="none" strike="noStrike">
                          <a:effectLst/>
                        </a:rPr>
                        <a:t>瑞士</a:t>
                      </a:r>
                      <a:endParaRPr lang="zh-CN" altLang="en-US" sz="1250" b="0" i="0" u="none" strike="noStrike">
                        <a:solidFill>
                          <a:srgbClr val="000000"/>
                        </a:solidFill>
                        <a:effectLst/>
                        <a:latin typeface="宋体" panose="02010600030101010101" pitchFamily="2" charset="-122"/>
                      </a:endParaRPr>
                    </a:p>
                  </a:txBody>
                  <a:tcPr marL="8527" marR="8527" marT="8527" marB="0" anchor="b"/>
                </a:tc>
                <a:tc>
                  <a:txBody>
                    <a:bodyPr/>
                    <a:lstStyle/>
                    <a:p>
                      <a:pPr algn="l" fontAlgn="ctr"/>
                      <a:r>
                        <a:rPr lang="en-US" altLang="zh-CN" sz="1250" u="none" strike="noStrike" dirty="0" smtClean="0">
                          <a:effectLst/>
                        </a:rPr>
                        <a:t>2010/4/13       </a:t>
                      </a:r>
                      <a:r>
                        <a:rPr lang="zh-CN" altLang="en-US" sz="1250" u="none" strike="noStrike" dirty="0" smtClean="0">
                          <a:effectLst/>
                        </a:rPr>
                        <a:t>重新</a:t>
                      </a:r>
                      <a:r>
                        <a:rPr lang="zh-CN" altLang="en-US" sz="1250" u="none" strike="noStrike" dirty="0">
                          <a:effectLst/>
                        </a:rPr>
                        <a:t>签订</a:t>
                      </a:r>
                      <a:endParaRPr lang="zh-CN" altLang="en-US" sz="1250" b="0" i="0" u="none" strike="noStrike" dirty="0">
                        <a:solidFill>
                          <a:srgbClr val="333333"/>
                        </a:solidFill>
                        <a:effectLst/>
                        <a:latin typeface="宋体" panose="02010600030101010101" pitchFamily="2" charset="-122"/>
                      </a:endParaRPr>
                    </a:p>
                  </a:txBody>
                  <a:tcPr marL="8527" marR="8527" marT="8527" marB="0" anchor="ctr"/>
                </a:tc>
              </a:tr>
              <a:tr h="162007">
                <a:tc>
                  <a:txBody>
                    <a:bodyPr/>
                    <a:lstStyle/>
                    <a:p>
                      <a:pPr algn="l" fontAlgn="b"/>
                      <a:r>
                        <a:rPr lang="zh-CN" altLang="en-US" sz="1250" u="none" strike="noStrike" dirty="0">
                          <a:effectLst/>
                        </a:rPr>
                        <a:t>波兰</a:t>
                      </a:r>
                      <a:endParaRPr lang="zh-CN" altLang="en-US" sz="1250" b="0" i="0" u="none" strike="noStrike" dirty="0">
                        <a:solidFill>
                          <a:srgbClr val="000000"/>
                        </a:solidFill>
                        <a:effectLst/>
                        <a:latin typeface="宋体" panose="02010600030101010101" pitchFamily="2" charset="-122"/>
                      </a:endParaRPr>
                    </a:p>
                  </a:txBody>
                  <a:tcPr marL="8527" marR="8527" marT="8527" marB="0" anchor="b"/>
                </a:tc>
                <a:tc>
                  <a:txBody>
                    <a:bodyPr/>
                    <a:lstStyle/>
                    <a:p>
                      <a:pPr algn="l" fontAlgn="ctr"/>
                      <a:r>
                        <a:rPr lang="en-US" altLang="zh-CN" sz="1250" u="none" strike="noStrike" dirty="0" smtClean="0">
                          <a:effectLst/>
                        </a:rPr>
                        <a:t>1989</a:t>
                      </a:r>
                      <a:endParaRPr lang="zh-CN" altLang="en-US" sz="1250" b="0" i="0" u="none" strike="noStrike" dirty="0">
                        <a:solidFill>
                          <a:srgbClr val="333333"/>
                        </a:solidFill>
                        <a:effectLst/>
                        <a:latin typeface="宋体" panose="02010600030101010101" pitchFamily="2" charset="-122"/>
                      </a:endParaRPr>
                    </a:p>
                  </a:txBody>
                  <a:tcPr marL="8527" marR="8527" marT="8527" marB="0" anchor="ctr"/>
                </a:tc>
              </a:tr>
              <a:tr h="158596">
                <a:tc>
                  <a:txBody>
                    <a:bodyPr/>
                    <a:lstStyle/>
                    <a:p>
                      <a:pPr algn="l" fontAlgn="b"/>
                      <a:r>
                        <a:rPr lang="zh-CN" altLang="en-US" sz="1250" u="none" strike="noStrike">
                          <a:effectLst/>
                        </a:rPr>
                        <a:t>保加利亚</a:t>
                      </a:r>
                      <a:endParaRPr lang="zh-CN" altLang="en-US" sz="1250" b="0" i="0" u="none" strike="noStrike">
                        <a:solidFill>
                          <a:srgbClr val="000000"/>
                        </a:solidFill>
                        <a:effectLst/>
                        <a:latin typeface="宋体" panose="02010600030101010101" pitchFamily="2" charset="-122"/>
                      </a:endParaRPr>
                    </a:p>
                  </a:txBody>
                  <a:tcPr marL="8527" marR="8527" marT="8527" marB="0" anchor="b"/>
                </a:tc>
                <a:tc>
                  <a:txBody>
                    <a:bodyPr/>
                    <a:lstStyle/>
                    <a:p>
                      <a:pPr algn="l" fontAlgn="ctr"/>
                      <a:r>
                        <a:rPr lang="en-US" altLang="zh-CN" sz="1250" u="none" strike="noStrike" dirty="0" smtClean="0">
                          <a:effectLst/>
                        </a:rPr>
                        <a:t>1994</a:t>
                      </a:r>
                      <a:endParaRPr lang="zh-CN" altLang="en-US" sz="1250" b="0" i="0" u="none" strike="noStrike" dirty="0">
                        <a:solidFill>
                          <a:srgbClr val="333333"/>
                        </a:solidFill>
                        <a:effectLst/>
                        <a:latin typeface="宋体" panose="02010600030101010101" pitchFamily="2" charset="-122"/>
                      </a:endParaRPr>
                    </a:p>
                  </a:txBody>
                  <a:tcPr marL="8527" marR="8527" marT="8527" marB="0" anchor="ctr"/>
                </a:tc>
              </a:tr>
              <a:tr h="162007">
                <a:tc>
                  <a:txBody>
                    <a:bodyPr/>
                    <a:lstStyle/>
                    <a:p>
                      <a:pPr algn="l" fontAlgn="b"/>
                      <a:r>
                        <a:rPr lang="zh-CN" altLang="en-US" sz="1250" u="none" strike="noStrike">
                          <a:effectLst/>
                        </a:rPr>
                        <a:t>俄罗斯</a:t>
                      </a:r>
                      <a:endParaRPr lang="zh-CN" altLang="en-US" sz="1250" b="0" i="0" u="none" strike="noStrike">
                        <a:solidFill>
                          <a:srgbClr val="000000"/>
                        </a:solidFill>
                        <a:effectLst/>
                        <a:latin typeface="宋体" panose="02010600030101010101" pitchFamily="2" charset="-122"/>
                      </a:endParaRPr>
                    </a:p>
                  </a:txBody>
                  <a:tcPr marL="8527" marR="8527" marT="8527" marB="0" anchor="b"/>
                </a:tc>
                <a:tc>
                  <a:txBody>
                    <a:bodyPr/>
                    <a:lstStyle/>
                    <a:p>
                      <a:pPr algn="l" fontAlgn="ctr"/>
                      <a:r>
                        <a:rPr lang="en-US" altLang="zh-CN" sz="1250" u="none" strike="noStrike" dirty="0" smtClean="0">
                          <a:effectLst/>
                        </a:rPr>
                        <a:t>2009</a:t>
                      </a:r>
                      <a:endParaRPr lang="zh-CN" altLang="en-US" sz="1250" b="0" i="0" u="none" strike="noStrike" dirty="0">
                        <a:solidFill>
                          <a:srgbClr val="333333"/>
                        </a:solidFill>
                        <a:effectLst/>
                        <a:latin typeface="宋体" panose="02010600030101010101" pitchFamily="2" charset="-122"/>
                      </a:endParaRPr>
                    </a:p>
                  </a:txBody>
                  <a:tcPr marL="8527" marR="8527" marT="8527" marB="0" anchor="ctr"/>
                </a:tc>
              </a:tr>
              <a:tr h="158596">
                <a:tc>
                  <a:txBody>
                    <a:bodyPr/>
                    <a:lstStyle/>
                    <a:p>
                      <a:pPr algn="l" fontAlgn="b"/>
                      <a:r>
                        <a:rPr lang="zh-CN" altLang="en-US" sz="1250" u="none" strike="noStrike">
                          <a:effectLst/>
                        </a:rPr>
                        <a:t>匈牙利</a:t>
                      </a:r>
                      <a:endParaRPr lang="zh-CN" altLang="en-US" sz="1250" b="0" i="0" u="none" strike="noStrike">
                        <a:solidFill>
                          <a:srgbClr val="000000"/>
                        </a:solidFill>
                        <a:effectLst/>
                        <a:latin typeface="宋体" panose="02010600030101010101" pitchFamily="2" charset="-122"/>
                      </a:endParaRPr>
                    </a:p>
                  </a:txBody>
                  <a:tcPr marL="8527" marR="8527" marT="8527" marB="0" anchor="b"/>
                </a:tc>
                <a:tc>
                  <a:txBody>
                    <a:bodyPr/>
                    <a:lstStyle/>
                    <a:p>
                      <a:pPr algn="l" fontAlgn="ctr"/>
                      <a:r>
                        <a:rPr lang="en-US" altLang="zh-CN" sz="1250" u="none" strike="noStrike" dirty="0" smtClean="0">
                          <a:effectLst/>
                        </a:rPr>
                        <a:t>1993</a:t>
                      </a:r>
                      <a:endParaRPr lang="zh-CN" altLang="en-US" sz="1250" b="0" i="0" u="none" strike="noStrike" dirty="0">
                        <a:solidFill>
                          <a:srgbClr val="333333"/>
                        </a:solidFill>
                        <a:effectLst/>
                        <a:latin typeface="宋体" panose="02010600030101010101" pitchFamily="2" charset="-122"/>
                      </a:endParaRPr>
                    </a:p>
                  </a:txBody>
                  <a:tcPr marL="8527" marR="8527" marT="8527" marB="0" anchor="ctr"/>
                </a:tc>
              </a:tr>
              <a:tr h="162007">
                <a:tc>
                  <a:txBody>
                    <a:bodyPr/>
                    <a:lstStyle/>
                    <a:p>
                      <a:pPr algn="l" fontAlgn="b"/>
                      <a:r>
                        <a:rPr lang="zh-CN" altLang="en-US" sz="1250" u="none" strike="noStrike">
                          <a:effectLst/>
                        </a:rPr>
                        <a:t>捷克和斯洛伐克</a:t>
                      </a:r>
                      <a:endParaRPr lang="zh-CN" altLang="en-US" sz="1250" b="0" i="0" u="none" strike="noStrike">
                        <a:solidFill>
                          <a:srgbClr val="000000"/>
                        </a:solidFill>
                        <a:effectLst/>
                        <a:latin typeface="宋体" panose="02010600030101010101" pitchFamily="2" charset="-122"/>
                      </a:endParaRPr>
                    </a:p>
                  </a:txBody>
                  <a:tcPr marL="8527" marR="8527" marT="8527" marB="0" anchor="b"/>
                </a:tc>
                <a:tc>
                  <a:txBody>
                    <a:bodyPr/>
                    <a:lstStyle/>
                    <a:p>
                      <a:pPr algn="l" fontAlgn="ctr"/>
                      <a:r>
                        <a:rPr lang="en-US" altLang="zh-CN" sz="1250" u="none" strike="noStrike" dirty="0" smtClean="0">
                          <a:effectLst/>
                        </a:rPr>
                        <a:t>1992</a:t>
                      </a:r>
                      <a:endParaRPr lang="zh-CN" altLang="en-US" sz="1250" b="0" i="0" u="none" strike="noStrike" dirty="0">
                        <a:solidFill>
                          <a:srgbClr val="333333"/>
                        </a:solidFill>
                        <a:effectLst/>
                        <a:latin typeface="宋体" panose="02010600030101010101" pitchFamily="2" charset="-122"/>
                      </a:endParaRPr>
                    </a:p>
                  </a:txBody>
                  <a:tcPr marL="8527" marR="8527" marT="8527" marB="0" anchor="ctr"/>
                </a:tc>
              </a:tr>
              <a:tr h="162007">
                <a:tc>
                  <a:txBody>
                    <a:bodyPr/>
                    <a:lstStyle/>
                    <a:p>
                      <a:pPr algn="l" fontAlgn="b"/>
                      <a:r>
                        <a:rPr lang="zh-CN" altLang="en-US" sz="1250" u="none" strike="noStrike">
                          <a:effectLst/>
                        </a:rPr>
                        <a:t>葡萄牙</a:t>
                      </a:r>
                      <a:endParaRPr lang="zh-CN" altLang="en-US" sz="1250" b="0" i="0" u="none" strike="noStrike">
                        <a:solidFill>
                          <a:srgbClr val="000000"/>
                        </a:solidFill>
                        <a:effectLst/>
                        <a:latin typeface="宋体" panose="02010600030101010101" pitchFamily="2" charset="-122"/>
                      </a:endParaRPr>
                    </a:p>
                  </a:txBody>
                  <a:tcPr marL="8527" marR="8527" marT="8527" marB="0" anchor="b"/>
                </a:tc>
                <a:tc>
                  <a:txBody>
                    <a:bodyPr/>
                    <a:lstStyle/>
                    <a:p>
                      <a:pPr algn="l" fontAlgn="ctr"/>
                      <a:r>
                        <a:rPr lang="en-US" altLang="zh-CN" sz="1250" u="none" strike="noStrike" dirty="0" smtClean="0">
                          <a:effectLst/>
                        </a:rPr>
                        <a:t>2008/7/26       </a:t>
                      </a:r>
                      <a:r>
                        <a:rPr lang="zh-CN" altLang="en-US" sz="1250" u="none" strike="noStrike" dirty="0" smtClean="0">
                          <a:effectLst/>
                        </a:rPr>
                        <a:t>重新</a:t>
                      </a:r>
                      <a:r>
                        <a:rPr lang="zh-CN" altLang="en-US" sz="1250" u="none" strike="noStrike" dirty="0">
                          <a:effectLst/>
                        </a:rPr>
                        <a:t>签订</a:t>
                      </a:r>
                      <a:endParaRPr lang="zh-CN" altLang="en-US" sz="1250" b="0" i="0" u="none" strike="noStrike" dirty="0">
                        <a:solidFill>
                          <a:srgbClr val="333333"/>
                        </a:solidFill>
                        <a:effectLst/>
                        <a:latin typeface="宋体" panose="02010600030101010101" pitchFamily="2" charset="-122"/>
                      </a:endParaRPr>
                    </a:p>
                  </a:txBody>
                  <a:tcPr marL="8527" marR="8527" marT="8527" marB="0" anchor="ctr"/>
                </a:tc>
              </a:tr>
              <a:tr h="162007">
                <a:tc>
                  <a:txBody>
                    <a:bodyPr/>
                    <a:lstStyle/>
                    <a:p>
                      <a:pPr algn="l" fontAlgn="b"/>
                      <a:r>
                        <a:rPr lang="zh-CN" altLang="en-US" sz="1250" u="none" strike="noStrike">
                          <a:effectLst/>
                        </a:rPr>
                        <a:t>西班牙</a:t>
                      </a:r>
                      <a:endParaRPr lang="zh-CN" altLang="en-US" sz="1250" b="0" i="0" u="none" strike="noStrike">
                        <a:solidFill>
                          <a:srgbClr val="000000"/>
                        </a:solidFill>
                        <a:effectLst/>
                        <a:latin typeface="宋体" panose="02010600030101010101" pitchFamily="2" charset="-122"/>
                      </a:endParaRPr>
                    </a:p>
                  </a:txBody>
                  <a:tcPr marL="8527" marR="8527" marT="8527" marB="0" anchor="b"/>
                </a:tc>
                <a:tc>
                  <a:txBody>
                    <a:bodyPr/>
                    <a:lstStyle/>
                    <a:p>
                      <a:pPr algn="l" fontAlgn="ctr"/>
                      <a:r>
                        <a:rPr lang="en-US" altLang="zh-CN" sz="1250" u="none" strike="noStrike" dirty="0" smtClean="0">
                          <a:effectLst/>
                        </a:rPr>
                        <a:t>2008/7/1         </a:t>
                      </a:r>
                      <a:r>
                        <a:rPr lang="zh-CN" altLang="en-US" sz="1250" u="none" strike="noStrike" dirty="0" smtClean="0">
                          <a:effectLst/>
                        </a:rPr>
                        <a:t>重新</a:t>
                      </a:r>
                      <a:r>
                        <a:rPr lang="zh-CN" altLang="en-US" sz="1250" u="none" strike="noStrike" dirty="0">
                          <a:effectLst/>
                        </a:rPr>
                        <a:t>签订</a:t>
                      </a:r>
                      <a:endParaRPr lang="zh-CN" altLang="en-US" sz="1250" b="0" i="0" u="none" strike="noStrike" dirty="0">
                        <a:solidFill>
                          <a:srgbClr val="333333"/>
                        </a:solidFill>
                        <a:effectLst/>
                        <a:latin typeface="宋体" panose="02010600030101010101" pitchFamily="2" charset="-122"/>
                      </a:endParaRPr>
                    </a:p>
                  </a:txBody>
                  <a:tcPr marL="8527" marR="8527" marT="8527" marB="0" anchor="ctr"/>
                </a:tc>
              </a:tr>
              <a:tr h="162007">
                <a:tc>
                  <a:txBody>
                    <a:bodyPr/>
                    <a:lstStyle/>
                    <a:p>
                      <a:pPr algn="l" fontAlgn="b"/>
                      <a:r>
                        <a:rPr lang="zh-CN" altLang="en-US" sz="1250" u="none" strike="noStrike">
                          <a:effectLst/>
                        </a:rPr>
                        <a:t>希腊</a:t>
                      </a:r>
                      <a:endParaRPr lang="zh-CN" altLang="en-US" sz="1250" b="0" i="0" u="none" strike="noStrike">
                        <a:solidFill>
                          <a:srgbClr val="000000"/>
                        </a:solidFill>
                        <a:effectLst/>
                        <a:latin typeface="宋体" panose="02010600030101010101" pitchFamily="2" charset="-122"/>
                      </a:endParaRPr>
                    </a:p>
                  </a:txBody>
                  <a:tcPr marL="8527" marR="8527" marT="8527" marB="0" anchor="b"/>
                </a:tc>
                <a:tc>
                  <a:txBody>
                    <a:bodyPr/>
                    <a:lstStyle/>
                    <a:p>
                      <a:pPr algn="l" fontAlgn="ctr"/>
                      <a:r>
                        <a:rPr lang="en-US" altLang="zh-CN" sz="1250" u="none" strike="noStrike" dirty="0" smtClean="0">
                          <a:effectLst/>
                        </a:rPr>
                        <a:t>1993</a:t>
                      </a:r>
                      <a:endParaRPr lang="zh-CN" altLang="en-US" sz="1250" b="0" i="0" u="none" strike="noStrike" dirty="0">
                        <a:solidFill>
                          <a:srgbClr val="333333"/>
                        </a:solidFill>
                        <a:effectLst/>
                        <a:latin typeface="宋体" panose="02010600030101010101" pitchFamily="2" charset="-122"/>
                      </a:endParaRPr>
                    </a:p>
                  </a:txBody>
                  <a:tcPr marL="8527" marR="8527" marT="8527" marB="0" anchor="ctr"/>
                </a:tc>
              </a:tr>
              <a:tr h="162007">
                <a:tc>
                  <a:txBody>
                    <a:bodyPr/>
                    <a:lstStyle/>
                    <a:p>
                      <a:pPr algn="l" fontAlgn="b"/>
                      <a:r>
                        <a:rPr lang="zh-CN" altLang="en-US" sz="1250" u="none" strike="noStrike">
                          <a:effectLst/>
                        </a:rPr>
                        <a:t>乌克兰</a:t>
                      </a:r>
                      <a:endParaRPr lang="zh-CN" altLang="en-US" sz="1250" b="0" i="0" u="none" strike="noStrike">
                        <a:solidFill>
                          <a:srgbClr val="000000"/>
                        </a:solidFill>
                        <a:effectLst/>
                        <a:latin typeface="宋体" panose="02010600030101010101" pitchFamily="2" charset="-122"/>
                      </a:endParaRPr>
                    </a:p>
                  </a:txBody>
                  <a:tcPr marL="8527" marR="8527" marT="8527" marB="0" anchor="b"/>
                </a:tc>
                <a:tc>
                  <a:txBody>
                    <a:bodyPr/>
                    <a:lstStyle/>
                    <a:p>
                      <a:pPr algn="l" fontAlgn="ctr"/>
                      <a:r>
                        <a:rPr lang="en-US" altLang="zh-CN" sz="1250" u="none" strike="noStrike" dirty="0" smtClean="0">
                          <a:effectLst/>
                        </a:rPr>
                        <a:t>1993</a:t>
                      </a:r>
                      <a:endParaRPr lang="zh-CN" altLang="en-US" sz="1250" b="0" i="0" u="none" strike="noStrike" dirty="0">
                        <a:solidFill>
                          <a:srgbClr val="333333"/>
                        </a:solidFill>
                        <a:effectLst/>
                        <a:latin typeface="宋体" panose="02010600030101010101" pitchFamily="2" charset="-122"/>
                      </a:endParaRPr>
                    </a:p>
                  </a:txBody>
                  <a:tcPr marL="8527" marR="8527" marT="8527" marB="0" anchor="ctr"/>
                </a:tc>
              </a:tr>
              <a:tr h="162007">
                <a:tc>
                  <a:txBody>
                    <a:bodyPr/>
                    <a:lstStyle/>
                    <a:p>
                      <a:pPr algn="l" fontAlgn="b"/>
                      <a:r>
                        <a:rPr lang="zh-CN" altLang="en-US" sz="1250" u="none" strike="noStrike">
                          <a:effectLst/>
                        </a:rPr>
                        <a:t>摩尔多瓦</a:t>
                      </a:r>
                      <a:endParaRPr lang="zh-CN" altLang="en-US" sz="1250" b="0" i="0" u="none" strike="noStrike">
                        <a:solidFill>
                          <a:srgbClr val="000000"/>
                        </a:solidFill>
                        <a:effectLst/>
                        <a:latin typeface="宋体" panose="02010600030101010101" pitchFamily="2" charset="-122"/>
                      </a:endParaRPr>
                    </a:p>
                  </a:txBody>
                  <a:tcPr marL="8527" marR="8527" marT="8527" marB="0" anchor="b"/>
                </a:tc>
                <a:tc>
                  <a:txBody>
                    <a:bodyPr/>
                    <a:lstStyle/>
                    <a:p>
                      <a:pPr algn="l" fontAlgn="ctr"/>
                      <a:r>
                        <a:rPr lang="en-US" altLang="zh-CN" sz="1250" u="none" strike="noStrike" dirty="0" smtClean="0">
                          <a:effectLst/>
                        </a:rPr>
                        <a:t>1995</a:t>
                      </a:r>
                      <a:endParaRPr lang="zh-CN" altLang="en-US" sz="1250" b="0" i="0" u="none" strike="noStrike" dirty="0">
                        <a:solidFill>
                          <a:srgbClr val="333333"/>
                        </a:solidFill>
                        <a:effectLst/>
                        <a:latin typeface="宋体" panose="02010600030101010101" pitchFamily="2" charset="-122"/>
                      </a:endParaRPr>
                    </a:p>
                  </a:txBody>
                  <a:tcPr marL="8527" marR="8527" marT="8527" marB="0" anchor="ctr"/>
                </a:tc>
              </a:tr>
              <a:tr h="0">
                <a:tc>
                  <a:txBody>
                    <a:bodyPr/>
                    <a:lstStyle/>
                    <a:p>
                      <a:pPr algn="l" fontAlgn="b"/>
                      <a:r>
                        <a:rPr lang="zh-CN" altLang="en-US" sz="1250" u="none" strike="noStrike" dirty="0">
                          <a:effectLst/>
                        </a:rPr>
                        <a:t>白俄罗斯</a:t>
                      </a:r>
                      <a:endParaRPr lang="zh-CN" altLang="en-US" sz="1250" b="0" i="0" u="none" strike="noStrike" dirty="0">
                        <a:solidFill>
                          <a:srgbClr val="000000"/>
                        </a:solidFill>
                        <a:effectLst/>
                        <a:latin typeface="宋体" panose="02010600030101010101" pitchFamily="2" charset="-122"/>
                      </a:endParaRPr>
                    </a:p>
                  </a:txBody>
                  <a:tcPr marL="8527" marR="8527" marT="8527" marB="0" anchor="b"/>
                </a:tc>
                <a:tc>
                  <a:txBody>
                    <a:bodyPr/>
                    <a:lstStyle/>
                    <a:p>
                      <a:pPr algn="l" fontAlgn="ctr"/>
                      <a:r>
                        <a:rPr lang="en-US" altLang="zh-CN" sz="1250" u="none" strike="noStrike" dirty="0" smtClean="0">
                          <a:effectLst/>
                        </a:rPr>
                        <a:t>1995</a:t>
                      </a:r>
                      <a:endParaRPr lang="zh-CN" altLang="en-US" sz="1250" b="0" i="0" u="none" strike="noStrike" dirty="0">
                        <a:solidFill>
                          <a:srgbClr val="333333"/>
                        </a:solidFill>
                        <a:effectLst/>
                        <a:latin typeface="宋体" panose="02010600030101010101" pitchFamily="2" charset="-122"/>
                      </a:endParaRPr>
                    </a:p>
                  </a:txBody>
                  <a:tcPr marL="8527" marR="8527" marT="8527" marB="0" anchor="ctr"/>
                </a:tc>
              </a:tr>
              <a:tr h="162007">
                <a:tc>
                  <a:txBody>
                    <a:bodyPr/>
                    <a:lstStyle/>
                    <a:p>
                      <a:pPr algn="l" fontAlgn="b"/>
                      <a:r>
                        <a:rPr lang="zh-CN" altLang="en-US" sz="1250" u="none" strike="noStrike">
                          <a:effectLst/>
                        </a:rPr>
                        <a:t>阿尔巴尼亚</a:t>
                      </a:r>
                      <a:endParaRPr lang="zh-CN" altLang="en-US" sz="1250" b="0" i="0" u="none" strike="noStrike">
                        <a:solidFill>
                          <a:srgbClr val="000000"/>
                        </a:solidFill>
                        <a:effectLst/>
                        <a:latin typeface="宋体" panose="02010600030101010101" pitchFamily="2" charset="-122"/>
                      </a:endParaRPr>
                    </a:p>
                  </a:txBody>
                  <a:tcPr marL="8527" marR="8527" marT="8527" marB="0" anchor="b"/>
                </a:tc>
                <a:tc>
                  <a:txBody>
                    <a:bodyPr/>
                    <a:lstStyle/>
                    <a:p>
                      <a:pPr algn="l" fontAlgn="ctr"/>
                      <a:r>
                        <a:rPr lang="en-US" altLang="zh-CN" sz="1250" u="none" strike="noStrike" dirty="0" smtClean="0">
                          <a:effectLst/>
                        </a:rPr>
                        <a:t>1995</a:t>
                      </a:r>
                      <a:endParaRPr lang="zh-CN" altLang="en-US" sz="1250" b="0" i="0" u="none" strike="noStrike" dirty="0">
                        <a:solidFill>
                          <a:srgbClr val="333333"/>
                        </a:solidFill>
                        <a:effectLst/>
                        <a:latin typeface="宋体" panose="02010600030101010101" pitchFamily="2" charset="-122"/>
                      </a:endParaRPr>
                    </a:p>
                  </a:txBody>
                  <a:tcPr marL="8527" marR="8527" marT="8527" marB="0" anchor="ctr"/>
                </a:tc>
              </a:tr>
              <a:tr h="162007">
                <a:tc>
                  <a:txBody>
                    <a:bodyPr/>
                    <a:lstStyle/>
                    <a:p>
                      <a:pPr algn="l" fontAlgn="b"/>
                      <a:r>
                        <a:rPr lang="zh-CN" altLang="en-US" sz="1250" u="none" strike="noStrike">
                          <a:effectLst/>
                        </a:rPr>
                        <a:t>克罗地亚</a:t>
                      </a:r>
                      <a:endParaRPr lang="zh-CN" altLang="en-US" sz="1250" b="0" i="0" u="none" strike="noStrike">
                        <a:solidFill>
                          <a:srgbClr val="000000"/>
                        </a:solidFill>
                        <a:effectLst/>
                        <a:latin typeface="宋体" panose="02010600030101010101" pitchFamily="2" charset="-122"/>
                      </a:endParaRPr>
                    </a:p>
                  </a:txBody>
                  <a:tcPr marL="8527" marR="8527" marT="8527" marB="0" anchor="b"/>
                </a:tc>
                <a:tc>
                  <a:txBody>
                    <a:bodyPr/>
                    <a:lstStyle/>
                    <a:p>
                      <a:pPr algn="l" fontAlgn="ctr"/>
                      <a:r>
                        <a:rPr lang="en-US" altLang="zh-CN" sz="1250" u="none" strike="noStrike" dirty="0" smtClean="0">
                          <a:effectLst/>
                        </a:rPr>
                        <a:t>1994</a:t>
                      </a:r>
                      <a:endParaRPr lang="zh-CN" altLang="en-US" sz="1250" b="0" i="0" u="none" strike="noStrike" dirty="0">
                        <a:solidFill>
                          <a:srgbClr val="333333"/>
                        </a:solidFill>
                        <a:effectLst/>
                        <a:latin typeface="宋体" panose="02010600030101010101" pitchFamily="2" charset="-122"/>
                      </a:endParaRPr>
                    </a:p>
                  </a:txBody>
                  <a:tcPr marL="8527" marR="8527" marT="8527" marB="0" anchor="ctr"/>
                </a:tc>
              </a:tr>
              <a:tr h="162007">
                <a:tc>
                  <a:txBody>
                    <a:bodyPr/>
                    <a:lstStyle/>
                    <a:p>
                      <a:pPr algn="l" fontAlgn="b"/>
                      <a:r>
                        <a:rPr lang="zh-CN" altLang="en-US" sz="1250" u="none" strike="noStrike">
                          <a:effectLst/>
                        </a:rPr>
                        <a:t>爱沙尼亚</a:t>
                      </a:r>
                      <a:endParaRPr lang="zh-CN" altLang="en-US" sz="1250" b="0" i="0" u="none" strike="noStrike">
                        <a:solidFill>
                          <a:srgbClr val="000000"/>
                        </a:solidFill>
                        <a:effectLst/>
                        <a:latin typeface="宋体" panose="02010600030101010101" pitchFamily="2" charset="-122"/>
                      </a:endParaRPr>
                    </a:p>
                  </a:txBody>
                  <a:tcPr marL="8527" marR="8527" marT="8527" marB="0" anchor="b"/>
                </a:tc>
                <a:tc>
                  <a:txBody>
                    <a:bodyPr/>
                    <a:lstStyle/>
                    <a:p>
                      <a:pPr algn="l" fontAlgn="ctr"/>
                      <a:r>
                        <a:rPr lang="en-US" altLang="zh-CN" sz="1250" u="none" strike="noStrike" dirty="0" smtClean="0">
                          <a:effectLst/>
                        </a:rPr>
                        <a:t>1994</a:t>
                      </a:r>
                      <a:endParaRPr lang="zh-CN" altLang="en-US" sz="1250" b="0" i="0" u="none" strike="noStrike" dirty="0">
                        <a:solidFill>
                          <a:srgbClr val="333333"/>
                        </a:solidFill>
                        <a:effectLst/>
                        <a:latin typeface="宋体" panose="02010600030101010101" pitchFamily="2" charset="-122"/>
                      </a:endParaRPr>
                    </a:p>
                  </a:txBody>
                  <a:tcPr marL="8527" marR="8527" marT="8527" marB="0" anchor="ctr"/>
                </a:tc>
              </a:tr>
              <a:tr h="162007">
                <a:tc>
                  <a:txBody>
                    <a:bodyPr/>
                    <a:lstStyle/>
                    <a:p>
                      <a:pPr algn="l" fontAlgn="b"/>
                      <a:r>
                        <a:rPr lang="zh-CN" altLang="en-US" sz="1250" u="none" strike="noStrike">
                          <a:effectLst/>
                        </a:rPr>
                        <a:t>斯洛文尼亚</a:t>
                      </a:r>
                      <a:endParaRPr lang="zh-CN" altLang="en-US" sz="1250" b="0" i="0" u="none" strike="noStrike">
                        <a:solidFill>
                          <a:srgbClr val="000000"/>
                        </a:solidFill>
                        <a:effectLst/>
                        <a:latin typeface="宋体" panose="02010600030101010101" pitchFamily="2" charset="-122"/>
                      </a:endParaRPr>
                    </a:p>
                  </a:txBody>
                  <a:tcPr marL="8527" marR="8527" marT="8527" marB="0" anchor="b"/>
                </a:tc>
                <a:tc>
                  <a:txBody>
                    <a:bodyPr/>
                    <a:lstStyle/>
                    <a:p>
                      <a:pPr algn="l" fontAlgn="ctr"/>
                      <a:r>
                        <a:rPr lang="en-US" altLang="zh-CN" sz="1250" u="none" strike="noStrike" dirty="0" smtClean="0">
                          <a:effectLst/>
                        </a:rPr>
                        <a:t>1995</a:t>
                      </a:r>
                      <a:endParaRPr lang="zh-CN" altLang="en-US" sz="1250" b="0" i="0" u="none" strike="noStrike" dirty="0">
                        <a:solidFill>
                          <a:srgbClr val="333333"/>
                        </a:solidFill>
                        <a:effectLst/>
                        <a:latin typeface="宋体" panose="02010600030101010101" pitchFamily="2" charset="-122"/>
                      </a:endParaRPr>
                    </a:p>
                  </a:txBody>
                  <a:tcPr marL="8527" marR="8527" marT="8527" marB="0" anchor="ctr"/>
                </a:tc>
              </a:tr>
              <a:tr h="0">
                <a:tc>
                  <a:txBody>
                    <a:bodyPr/>
                    <a:lstStyle/>
                    <a:p>
                      <a:pPr marL="0" algn="l" defTabSz="914400" rtl="0" eaLnBrk="1" fontAlgn="ctr" latinLnBrk="0" hangingPunct="1"/>
                      <a:r>
                        <a:rPr lang="zh-CN" altLang="en-US" sz="1250" u="none" strike="noStrike" kern="1200" dirty="0">
                          <a:solidFill>
                            <a:schemeClr val="tx1"/>
                          </a:solidFill>
                          <a:effectLst/>
                          <a:latin typeface="+mn-lt"/>
                          <a:ea typeface="+mn-ea"/>
                          <a:cs typeface="+mn-cs"/>
                        </a:rPr>
                        <a:t>立陶宛</a:t>
                      </a:r>
                    </a:p>
                  </a:txBody>
                  <a:tcPr marL="9525" marR="9525" marT="9525" marB="0" anchor="b"/>
                </a:tc>
                <a:tc>
                  <a:txBody>
                    <a:bodyPr/>
                    <a:lstStyle/>
                    <a:p>
                      <a:pPr marL="0" algn="l" defTabSz="914400" rtl="0" eaLnBrk="1" fontAlgn="ctr" latinLnBrk="0" hangingPunct="1"/>
                      <a:r>
                        <a:rPr lang="en-US" altLang="zh-CN" sz="1250" u="none" strike="noStrike" kern="1200" dirty="0" smtClean="0">
                          <a:solidFill>
                            <a:schemeClr val="tx1"/>
                          </a:solidFill>
                          <a:effectLst/>
                          <a:latin typeface="+mn-lt"/>
                          <a:ea typeface="+mn-ea"/>
                          <a:cs typeface="+mn-cs"/>
                        </a:rPr>
                        <a:t>1994</a:t>
                      </a:r>
                      <a:endParaRPr lang="zh-CN" altLang="en-US" sz="1250" u="none" strike="noStrike" kern="1200" dirty="0">
                        <a:solidFill>
                          <a:schemeClr val="tx1"/>
                        </a:solidFill>
                        <a:effectLst/>
                        <a:latin typeface="+mn-lt"/>
                        <a:ea typeface="+mn-ea"/>
                        <a:cs typeface="+mn-cs"/>
                      </a:endParaRPr>
                    </a:p>
                  </a:txBody>
                  <a:tcPr marL="9525" marR="9525" marT="9525" marB="0" anchor="ctr"/>
                </a:tc>
              </a:tr>
              <a:tr h="162007">
                <a:tc>
                  <a:txBody>
                    <a:bodyPr/>
                    <a:lstStyle/>
                    <a:p>
                      <a:pPr marL="0" algn="l" defTabSz="914400" rtl="0" eaLnBrk="1" fontAlgn="ctr" latinLnBrk="0" hangingPunct="1"/>
                      <a:r>
                        <a:rPr lang="zh-CN" altLang="en-US" sz="1250" u="none" strike="noStrike" kern="1200" dirty="0">
                          <a:solidFill>
                            <a:schemeClr val="tx1"/>
                          </a:solidFill>
                          <a:effectLst/>
                          <a:latin typeface="+mn-lt"/>
                          <a:ea typeface="+mn-ea"/>
                          <a:cs typeface="+mn-cs"/>
                        </a:rPr>
                        <a:t>冰岛</a:t>
                      </a:r>
                    </a:p>
                  </a:txBody>
                  <a:tcPr marL="9525" marR="9525" marT="9525" marB="0" anchor="b"/>
                </a:tc>
                <a:tc>
                  <a:txBody>
                    <a:bodyPr/>
                    <a:lstStyle/>
                    <a:p>
                      <a:pPr marL="0" algn="l" defTabSz="914400" rtl="0" eaLnBrk="1" fontAlgn="ctr" latinLnBrk="0" hangingPunct="1"/>
                      <a:r>
                        <a:rPr lang="en-US" altLang="zh-CN" sz="1250" u="none" strike="noStrike" kern="1200" dirty="0" smtClean="0">
                          <a:solidFill>
                            <a:schemeClr val="tx1"/>
                          </a:solidFill>
                          <a:effectLst/>
                          <a:latin typeface="+mn-lt"/>
                          <a:ea typeface="+mn-ea"/>
                          <a:cs typeface="+mn-cs"/>
                        </a:rPr>
                        <a:t>1997</a:t>
                      </a:r>
                      <a:endParaRPr lang="zh-CN" altLang="en-US" sz="1250" u="none" strike="noStrike" kern="1200" dirty="0">
                        <a:solidFill>
                          <a:schemeClr val="tx1"/>
                        </a:solidFill>
                        <a:effectLst/>
                        <a:latin typeface="+mn-lt"/>
                        <a:ea typeface="+mn-ea"/>
                        <a:cs typeface="+mn-cs"/>
                      </a:endParaRPr>
                    </a:p>
                  </a:txBody>
                  <a:tcPr marL="9525" marR="9525" marT="9525" marB="0" anchor="ctr"/>
                </a:tc>
              </a:tr>
            </a:tbl>
          </a:graphicData>
        </a:graphic>
      </p:graphicFrame>
      <p:graphicFrame>
        <p:nvGraphicFramePr>
          <p:cNvPr id="9" name="表格 8"/>
          <p:cNvGraphicFramePr>
            <a:graphicFrameLocks noGrp="1"/>
          </p:cNvGraphicFramePr>
          <p:nvPr/>
        </p:nvGraphicFramePr>
        <p:xfrm>
          <a:off x="4932040" y="692696"/>
          <a:ext cx="2736304" cy="5921340"/>
        </p:xfrm>
        <a:graphic>
          <a:graphicData uri="http://schemas.openxmlformats.org/drawingml/2006/table">
            <a:tbl>
              <a:tblPr>
                <a:tableStyleId>{3B4B98B0-60AC-42C2-AFA5-B58CD77FA1E5}</a:tableStyleId>
              </a:tblPr>
              <a:tblGrid>
                <a:gridCol w="1094521"/>
                <a:gridCol w="1641783"/>
              </a:tblGrid>
              <a:tr h="0">
                <a:tc>
                  <a:txBody>
                    <a:bodyPr/>
                    <a:lstStyle/>
                    <a:p>
                      <a:pPr algn="l" fontAlgn="ctr"/>
                      <a:r>
                        <a:rPr lang="zh-CN" altLang="en-US" sz="1250" u="none" strike="noStrike" dirty="0">
                          <a:solidFill>
                            <a:srgbClr val="0070C0"/>
                          </a:solidFill>
                          <a:effectLst/>
                        </a:rPr>
                        <a:t>国家</a:t>
                      </a:r>
                      <a:endParaRPr lang="zh-CN" altLang="en-US" sz="1250" b="1" i="0" u="none" strike="noStrike" dirty="0">
                        <a:solidFill>
                          <a:srgbClr val="0070C0"/>
                        </a:solidFill>
                        <a:effectLst/>
                        <a:latin typeface="宋体" panose="02010600030101010101" pitchFamily="2" charset="-122"/>
                      </a:endParaRPr>
                    </a:p>
                  </a:txBody>
                  <a:tcPr marL="6878" marR="6878" marT="6878" marB="0" anchor="ctr"/>
                </a:tc>
                <a:tc>
                  <a:txBody>
                    <a:bodyPr/>
                    <a:lstStyle/>
                    <a:p>
                      <a:pPr algn="l" fontAlgn="ctr"/>
                      <a:r>
                        <a:rPr lang="zh-CN" altLang="en-US" sz="1250" u="none" strike="noStrike" dirty="0" smtClean="0">
                          <a:solidFill>
                            <a:srgbClr val="0070C0"/>
                          </a:solidFill>
                          <a:effectLst/>
                        </a:rPr>
                        <a:t>生效时间</a:t>
                      </a:r>
                      <a:endParaRPr lang="zh-CN" altLang="en-US" sz="1250" b="1" i="0" u="none" strike="noStrike" dirty="0">
                        <a:solidFill>
                          <a:srgbClr val="0070C0"/>
                        </a:solidFill>
                        <a:effectLst/>
                        <a:latin typeface="宋体" panose="02010600030101010101" pitchFamily="2" charset="-122"/>
                      </a:endParaRPr>
                    </a:p>
                  </a:txBody>
                  <a:tcPr marL="6878" marR="6878" marT="6878" marB="0" anchor="ctr"/>
                </a:tc>
              </a:tr>
              <a:tr h="127938">
                <a:tc>
                  <a:txBody>
                    <a:bodyPr/>
                    <a:lstStyle/>
                    <a:p>
                      <a:pPr algn="l" fontAlgn="b"/>
                      <a:r>
                        <a:rPr lang="zh-CN" altLang="en-US" sz="1250" u="none" strike="noStrike" dirty="0" smtClean="0">
                          <a:effectLst/>
                        </a:rPr>
                        <a:t>罗马尼亚</a:t>
                      </a:r>
                      <a:endParaRPr lang="zh-CN" altLang="en-US" sz="1250" b="0" i="0" u="none" strike="noStrike" dirty="0">
                        <a:solidFill>
                          <a:srgbClr val="000000"/>
                        </a:solidFill>
                        <a:effectLst/>
                        <a:latin typeface="宋体" panose="02010600030101010101" pitchFamily="2" charset="-122"/>
                      </a:endParaRPr>
                    </a:p>
                  </a:txBody>
                  <a:tcPr marL="6878" marR="6878" marT="6878" marB="0" anchor="b"/>
                </a:tc>
                <a:tc>
                  <a:txBody>
                    <a:bodyPr/>
                    <a:lstStyle/>
                    <a:p>
                      <a:pPr algn="l" fontAlgn="ctr"/>
                      <a:r>
                        <a:rPr lang="en-US" altLang="zh-CN" sz="1250" u="none" strike="noStrike" dirty="0" smtClean="0">
                          <a:effectLst/>
                        </a:rPr>
                        <a:t>1995</a:t>
                      </a:r>
                      <a:endParaRPr lang="zh-CN" altLang="en-US" sz="1250" b="0" i="0" u="none" strike="noStrike" dirty="0">
                        <a:solidFill>
                          <a:srgbClr val="333333"/>
                        </a:solidFill>
                        <a:effectLst/>
                        <a:latin typeface="宋体" panose="02010600030101010101" pitchFamily="2" charset="-122"/>
                      </a:endParaRPr>
                    </a:p>
                  </a:txBody>
                  <a:tcPr marL="6878" marR="6878" marT="6878" marB="0" anchor="ctr"/>
                </a:tc>
              </a:tr>
              <a:tr h="0">
                <a:tc>
                  <a:txBody>
                    <a:bodyPr/>
                    <a:lstStyle/>
                    <a:p>
                      <a:pPr algn="l" fontAlgn="b"/>
                      <a:r>
                        <a:rPr lang="zh-CN" altLang="en-US" sz="1250" u="none" strike="noStrike" dirty="0">
                          <a:effectLst/>
                        </a:rPr>
                        <a:t>南斯拉夫</a:t>
                      </a:r>
                      <a:endParaRPr lang="zh-CN" altLang="en-US" sz="1250" b="0" i="0" u="none" strike="noStrike" dirty="0">
                        <a:solidFill>
                          <a:srgbClr val="000000"/>
                        </a:solidFill>
                        <a:effectLst/>
                        <a:latin typeface="宋体" panose="02010600030101010101" pitchFamily="2" charset="-122"/>
                      </a:endParaRPr>
                    </a:p>
                  </a:txBody>
                  <a:tcPr marL="6878" marR="6878" marT="6878" marB="0" anchor="b"/>
                </a:tc>
                <a:tc>
                  <a:txBody>
                    <a:bodyPr/>
                    <a:lstStyle/>
                    <a:p>
                      <a:pPr algn="l" fontAlgn="ctr"/>
                      <a:r>
                        <a:rPr lang="en-US" altLang="zh-CN" sz="1250" u="none" strike="noStrike" dirty="0" smtClean="0">
                          <a:effectLst/>
                        </a:rPr>
                        <a:t>1996</a:t>
                      </a:r>
                      <a:endParaRPr lang="zh-CN" altLang="en-US" sz="1250" b="0" i="0" u="none" strike="noStrike" dirty="0">
                        <a:solidFill>
                          <a:srgbClr val="333333"/>
                        </a:solidFill>
                        <a:effectLst/>
                        <a:latin typeface="宋体" panose="02010600030101010101" pitchFamily="2" charset="-122"/>
                      </a:endParaRPr>
                    </a:p>
                  </a:txBody>
                  <a:tcPr marL="6878" marR="6878" marT="6878" marB="0" anchor="ctr"/>
                </a:tc>
              </a:tr>
              <a:tr h="130689">
                <a:tc>
                  <a:txBody>
                    <a:bodyPr/>
                    <a:lstStyle/>
                    <a:p>
                      <a:pPr algn="l" fontAlgn="b"/>
                      <a:r>
                        <a:rPr lang="zh-CN" altLang="en-US" sz="1250" u="none" strike="noStrike" dirty="0">
                          <a:effectLst/>
                        </a:rPr>
                        <a:t>马其顿</a:t>
                      </a:r>
                      <a:endParaRPr lang="zh-CN" altLang="en-US" sz="1250" b="0" i="0" u="none" strike="noStrike" dirty="0">
                        <a:solidFill>
                          <a:srgbClr val="000000"/>
                        </a:solidFill>
                        <a:effectLst/>
                        <a:latin typeface="宋体" panose="02010600030101010101" pitchFamily="2" charset="-122"/>
                      </a:endParaRPr>
                    </a:p>
                  </a:txBody>
                  <a:tcPr marL="6878" marR="6878" marT="6878" marB="0" anchor="b"/>
                </a:tc>
                <a:tc>
                  <a:txBody>
                    <a:bodyPr/>
                    <a:lstStyle/>
                    <a:p>
                      <a:pPr algn="l" fontAlgn="ctr"/>
                      <a:r>
                        <a:rPr lang="en-US" altLang="zh-CN" sz="1250" u="none" strike="noStrike" dirty="0" smtClean="0">
                          <a:effectLst/>
                        </a:rPr>
                        <a:t>1997</a:t>
                      </a:r>
                      <a:endParaRPr lang="zh-CN" altLang="en-US" sz="1250" b="0" i="0" u="none" strike="noStrike" dirty="0">
                        <a:solidFill>
                          <a:srgbClr val="333333"/>
                        </a:solidFill>
                        <a:effectLst/>
                        <a:latin typeface="宋体" panose="02010600030101010101" pitchFamily="2" charset="-122"/>
                      </a:endParaRPr>
                    </a:p>
                  </a:txBody>
                  <a:tcPr marL="6878" marR="6878" marT="6878" marB="0" anchor="ctr"/>
                </a:tc>
              </a:tr>
              <a:tr h="130689">
                <a:tc>
                  <a:txBody>
                    <a:bodyPr/>
                    <a:lstStyle/>
                    <a:p>
                      <a:pPr algn="l" fontAlgn="b"/>
                      <a:r>
                        <a:rPr lang="zh-CN" altLang="en-US" sz="1250" u="none" strike="noStrike">
                          <a:effectLst/>
                        </a:rPr>
                        <a:t>泰国</a:t>
                      </a:r>
                      <a:endParaRPr lang="zh-CN" altLang="en-US" sz="1250" b="0" i="0" u="none" strike="noStrike">
                        <a:solidFill>
                          <a:srgbClr val="000000"/>
                        </a:solidFill>
                        <a:effectLst/>
                        <a:latin typeface="宋体" panose="02010600030101010101" pitchFamily="2" charset="-122"/>
                      </a:endParaRPr>
                    </a:p>
                  </a:txBody>
                  <a:tcPr marL="6878" marR="6878" marT="6878" marB="0" anchor="b"/>
                </a:tc>
                <a:tc>
                  <a:txBody>
                    <a:bodyPr/>
                    <a:lstStyle/>
                    <a:p>
                      <a:pPr algn="l" fontAlgn="ctr"/>
                      <a:r>
                        <a:rPr lang="en-US" altLang="zh-CN" sz="1250" u="none" strike="noStrike" dirty="0" smtClean="0">
                          <a:effectLst/>
                        </a:rPr>
                        <a:t>1985</a:t>
                      </a:r>
                      <a:endParaRPr lang="zh-CN" altLang="en-US" sz="1250" b="0" i="0" u="none" strike="noStrike" dirty="0">
                        <a:solidFill>
                          <a:srgbClr val="333333"/>
                        </a:solidFill>
                        <a:effectLst/>
                        <a:latin typeface="宋体" panose="02010600030101010101" pitchFamily="2" charset="-122"/>
                      </a:endParaRPr>
                    </a:p>
                  </a:txBody>
                  <a:tcPr marL="6878" marR="6878" marT="6878" marB="0" anchor="ctr"/>
                </a:tc>
              </a:tr>
              <a:tr h="130689">
                <a:tc>
                  <a:txBody>
                    <a:bodyPr/>
                    <a:lstStyle/>
                    <a:p>
                      <a:pPr algn="l" fontAlgn="b"/>
                      <a:r>
                        <a:rPr lang="zh-CN" altLang="en-US" sz="1250" u="none" strike="noStrike">
                          <a:effectLst/>
                        </a:rPr>
                        <a:t>新加坡</a:t>
                      </a:r>
                      <a:endParaRPr lang="zh-CN" altLang="en-US" sz="1250" b="0" i="0" u="none" strike="noStrike">
                        <a:solidFill>
                          <a:srgbClr val="000000"/>
                        </a:solidFill>
                        <a:effectLst/>
                        <a:latin typeface="宋体" panose="02010600030101010101" pitchFamily="2" charset="-122"/>
                      </a:endParaRPr>
                    </a:p>
                  </a:txBody>
                  <a:tcPr marL="6878" marR="6878" marT="6878" marB="0" anchor="b"/>
                </a:tc>
                <a:tc>
                  <a:txBody>
                    <a:bodyPr/>
                    <a:lstStyle/>
                    <a:p>
                      <a:pPr algn="l" fontAlgn="ctr"/>
                      <a:r>
                        <a:rPr lang="en-US" altLang="zh-CN" sz="1250" u="none" strike="noStrike" dirty="0" smtClean="0">
                          <a:effectLst/>
                        </a:rPr>
                        <a:t>1986</a:t>
                      </a:r>
                      <a:endParaRPr lang="zh-CN" altLang="en-US" sz="1250" b="0" i="0" u="none" strike="noStrike" dirty="0">
                        <a:solidFill>
                          <a:srgbClr val="333333"/>
                        </a:solidFill>
                        <a:effectLst/>
                        <a:latin typeface="宋体" panose="02010600030101010101" pitchFamily="2" charset="-122"/>
                      </a:endParaRPr>
                    </a:p>
                  </a:txBody>
                  <a:tcPr marL="6878" marR="6878" marT="6878" marB="0" anchor="ctr"/>
                </a:tc>
              </a:tr>
              <a:tr h="130689">
                <a:tc>
                  <a:txBody>
                    <a:bodyPr/>
                    <a:lstStyle/>
                    <a:p>
                      <a:pPr algn="l" fontAlgn="b"/>
                      <a:r>
                        <a:rPr lang="zh-CN" altLang="en-US" sz="1250" u="none" strike="noStrike">
                          <a:effectLst/>
                        </a:rPr>
                        <a:t>科威特</a:t>
                      </a:r>
                      <a:endParaRPr lang="zh-CN" altLang="en-US" sz="1250" b="0" i="0" u="none" strike="noStrike">
                        <a:solidFill>
                          <a:srgbClr val="000000"/>
                        </a:solidFill>
                        <a:effectLst/>
                        <a:latin typeface="宋体" panose="02010600030101010101" pitchFamily="2" charset="-122"/>
                      </a:endParaRPr>
                    </a:p>
                  </a:txBody>
                  <a:tcPr marL="6878" marR="6878" marT="6878" marB="0" anchor="b"/>
                </a:tc>
                <a:tc>
                  <a:txBody>
                    <a:bodyPr/>
                    <a:lstStyle/>
                    <a:p>
                      <a:pPr algn="l" fontAlgn="ctr"/>
                      <a:r>
                        <a:rPr lang="en-US" altLang="zh-CN" sz="1250" u="none" strike="noStrike" dirty="0" smtClean="0">
                          <a:effectLst/>
                        </a:rPr>
                        <a:t>1986</a:t>
                      </a:r>
                      <a:endParaRPr lang="zh-CN" altLang="en-US" sz="1250" b="0" i="0" u="none" strike="noStrike" dirty="0">
                        <a:solidFill>
                          <a:srgbClr val="333333"/>
                        </a:solidFill>
                        <a:effectLst/>
                        <a:latin typeface="宋体" panose="02010600030101010101" pitchFamily="2" charset="-122"/>
                      </a:endParaRPr>
                    </a:p>
                  </a:txBody>
                  <a:tcPr marL="6878" marR="6878" marT="6878" marB="0" anchor="ctr"/>
                </a:tc>
              </a:tr>
              <a:tr h="130689">
                <a:tc>
                  <a:txBody>
                    <a:bodyPr/>
                    <a:lstStyle/>
                    <a:p>
                      <a:pPr algn="l" fontAlgn="b"/>
                      <a:r>
                        <a:rPr lang="zh-CN" altLang="en-US" sz="1250" u="none" strike="noStrike">
                          <a:effectLst/>
                        </a:rPr>
                        <a:t>斯里兰卡</a:t>
                      </a:r>
                      <a:endParaRPr lang="zh-CN" altLang="en-US" sz="1250" b="0" i="0" u="none" strike="noStrike">
                        <a:solidFill>
                          <a:srgbClr val="000000"/>
                        </a:solidFill>
                        <a:effectLst/>
                        <a:latin typeface="宋体" panose="02010600030101010101" pitchFamily="2" charset="-122"/>
                      </a:endParaRPr>
                    </a:p>
                  </a:txBody>
                  <a:tcPr marL="6878" marR="6878" marT="6878" marB="0" anchor="b"/>
                </a:tc>
                <a:tc>
                  <a:txBody>
                    <a:bodyPr/>
                    <a:lstStyle/>
                    <a:p>
                      <a:pPr algn="l" fontAlgn="ctr"/>
                      <a:r>
                        <a:rPr lang="en-US" altLang="zh-CN" sz="1250" u="none" strike="noStrike" dirty="0" smtClean="0">
                          <a:effectLst/>
                        </a:rPr>
                        <a:t>1987</a:t>
                      </a:r>
                      <a:endParaRPr lang="zh-CN" altLang="en-US" sz="1250" b="0" i="0" u="none" strike="noStrike" dirty="0">
                        <a:solidFill>
                          <a:srgbClr val="333333"/>
                        </a:solidFill>
                        <a:effectLst/>
                        <a:latin typeface="宋体" panose="02010600030101010101" pitchFamily="2" charset="-122"/>
                      </a:endParaRPr>
                    </a:p>
                  </a:txBody>
                  <a:tcPr marL="6878" marR="6878" marT="6878" marB="0" anchor="ctr"/>
                </a:tc>
              </a:tr>
              <a:tr h="130689">
                <a:tc>
                  <a:txBody>
                    <a:bodyPr/>
                    <a:lstStyle/>
                    <a:p>
                      <a:pPr algn="l" fontAlgn="b"/>
                      <a:r>
                        <a:rPr lang="zh-CN" altLang="en-US" sz="1250" u="none" strike="noStrike">
                          <a:effectLst/>
                        </a:rPr>
                        <a:t>日本</a:t>
                      </a:r>
                      <a:endParaRPr lang="zh-CN" altLang="en-US" sz="1250" b="0" i="0" u="none" strike="noStrike">
                        <a:solidFill>
                          <a:srgbClr val="000000"/>
                        </a:solidFill>
                        <a:effectLst/>
                        <a:latin typeface="宋体" panose="02010600030101010101" pitchFamily="2" charset="-122"/>
                      </a:endParaRPr>
                    </a:p>
                  </a:txBody>
                  <a:tcPr marL="6878" marR="6878" marT="6878" marB="0" anchor="b"/>
                </a:tc>
                <a:tc>
                  <a:txBody>
                    <a:bodyPr/>
                    <a:lstStyle/>
                    <a:p>
                      <a:pPr algn="l" fontAlgn="ctr"/>
                      <a:r>
                        <a:rPr lang="en-US" altLang="zh-CN" sz="1250" u="none" strike="noStrike" dirty="0" smtClean="0">
                          <a:effectLst/>
                        </a:rPr>
                        <a:t>1989</a:t>
                      </a:r>
                      <a:endParaRPr lang="zh-CN" altLang="en-US" sz="1250" b="0" i="0" u="none" strike="noStrike" dirty="0">
                        <a:solidFill>
                          <a:srgbClr val="333333"/>
                        </a:solidFill>
                        <a:effectLst/>
                        <a:latin typeface="宋体" panose="02010600030101010101" pitchFamily="2" charset="-122"/>
                      </a:endParaRPr>
                    </a:p>
                  </a:txBody>
                  <a:tcPr marL="6878" marR="6878" marT="6878" marB="0" anchor="ctr"/>
                </a:tc>
              </a:tr>
              <a:tr h="130689">
                <a:tc>
                  <a:txBody>
                    <a:bodyPr/>
                    <a:lstStyle/>
                    <a:p>
                      <a:pPr algn="l" fontAlgn="b"/>
                      <a:r>
                        <a:rPr lang="zh-CN" altLang="en-US" sz="1250" u="none" strike="noStrike" dirty="0">
                          <a:effectLst/>
                        </a:rPr>
                        <a:t>马来西亚</a:t>
                      </a:r>
                      <a:endParaRPr lang="zh-CN" altLang="en-US" sz="1250" b="0" i="0" u="none" strike="noStrike" dirty="0">
                        <a:solidFill>
                          <a:srgbClr val="000000"/>
                        </a:solidFill>
                        <a:effectLst/>
                        <a:latin typeface="宋体" panose="02010600030101010101" pitchFamily="2" charset="-122"/>
                      </a:endParaRPr>
                    </a:p>
                  </a:txBody>
                  <a:tcPr marL="6878" marR="6878" marT="6878" marB="0" anchor="b"/>
                </a:tc>
                <a:tc>
                  <a:txBody>
                    <a:bodyPr/>
                    <a:lstStyle/>
                    <a:p>
                      <a:pPr algn="l" fontAlgn="ctr"/>
                      <a:r>
                        <a:rPr lang="en-US" altLang="zh-CN" sz="1250" u="none" strike="noStrike" dirty="0" smtClean="0">
                          <a:effectLst/>
                        </a:rPr>
                        <a:t>1990</a:t>
                      </a:r>
                      <a:endParaRPr lang="zh-CN" altLang="en-US" sz="1250" b="0" i="0" u="none" strike="noStrike" dirty="0">
                        <a:solidFill>
                          <a:srgbClr val="333333"/>
                        </a:solidFill>
                        <a:effectLst/>
                        <a:latin typeface="宋体" panose="02010600030101010101" pitchFamily="2" charset="-122"/>
                      </a:endParaRPr>
                    </a:p>
                  </a:txBody>
                  <a:tcPr marL="6878" marR="6878" marT="6878" marB="0" anchor="ctr"/>
                </a:tc>
              </a:tr>
              <a:tr h="130689">
                <a:tc>
                  <a:txBody>
                    <a:bodyPr/>
                    <a:lstStyle/>
                    <a:p>
                      <a:pPr algn="l" fontAlgn="b"/>
                      <a:r>
                        <a:rPr lang="zh-CN" altLang="en-US" sz="1250" u="none" strike="noStrike" dirty="0">
                          <a:effectLst/>
                        </a:rPr>
                        <a:t>巴基斯坦</a:t>
                      </a:r>
                      <a:endParaRPr lang="zh-CN" altLang="en-US" sz="1250" b="0" i="0" u="none" strike="noStrike" dirty="0">
                        <a:solidFill>
                          <a:srgbClr val="000000"/>
                        </a:solidFill>
                        <a:effectLst/>
                        <a:latin typeface="宋体" panose="02010600030101010101" pitchFamily="2" charset="-122"/>
                      </a:endParaRPr>
                    </a:p>
                  </a:txBody>
                  <a:tcPr marL="6878" marR="6878" marT="6878" marB="0" anchor="b"/>
                </a:tc>
                <a:tc>
                  <a:txBody>
                    <a:bodyPr/>
                    <a:lstStyle/>
                    <a:p>
                      <a:pPr algn="l" fontAlgn="ctr"/>
                      <a:r>
                        <a:rPr lang="en-US" altLang="zh-CN" sz="1250" u="none" strike="noStrike" dirty="0" smtClean="0">
                          <a:effectLst/>
                        </a:rPr>
                        <a:t>1990</a:t>
                      </a:r>
                      <a:endParaRPr lang="zh-CN" altLang="en-US" sz="1250" b="0" i="0" u="none" strike="noStrike" dirty="0">
                        <a:solidFill>
                          <a:srgbClr val="333333"/>
                        </a:solidFill>
                        <a:effectLst/>
                        <a:latin typeface="宋体" panose="02010600030101010101" pitchFamily="2" charset="-122"/>
                      </a:endParaRPr>
                    </a:p>
                  </a:txBody>
                  <a:tcPr marL="6878" marR="6878" marT="6878" marB="0" anchor="ctr"/>
                </a:tc>
              </a:tr>
              <a:tr h="130689">
                <a:tc>
                  <a:txBody>
                    <a:bodyPr/>
                    <a:lstStyle/>
                    <a:p>
                      <a:pPr algn="l" fontAlgn="b"/>
                      <a:r>
                        <a:rPr lang="zh-CN" altLang="en-US" sz="1250" u="none" strike="noStrike">
                          <a:effectLst/>
                        </a:rPr>
                        <a:t>土耳其</a:t>
                      </a:r>
                      <a:endParaRPr lang="zh-CN" altLang="en-US" sz="1250" b="0" i="0" u="none" strike="noStrike">
                        <a:solidFill>
                          <a:srgbClr val="000000"/>
                        </a:solidFill>
                        <a:effectLst/>
                        <a:latin typeface="宋体" panose="02010600030101010101" pitchFamily="2" charset="-122"/>
                      </a:endParaRPr>
                    </a:p>
                  </a:txBody>
                  <a:tcPr marL="6878" marR="6878" marT="6878" marB="0" anchor="b"/>
                </a:tc>
                <a:tc>
                  <a:txBody>
                    <a:bodyPr/>
                    <a:lstStyle/>
                    <a:p>
                      <a:pPr algn="l" fontAlgn="ctr"/>
                      <a:r>
                        <a:rPr lang="en-US" altLang="zh-CN" sz="1250" u="none" strike="noStrike" dirty="0" smtClean="0">
                          <a:effectLst/>
                        </a:rPr>
                        <a:t>1994</a:t>
                      </a:r>
                      <a:endParaRPr lang="zh-CN" altLang="en-US" sz="1250" b="0" i="0" u="none" strike="noStrike" dirty="0">
                        <a:solidFill>
                          <a:srgbClr val="333333"/>
                        </a:solidFill>
                        <a:effectLst/>
                        <a:latin typeface="宋体" panose="02010600030101010101" pitchFamily="2" charset="-122"/>
                      </a:endParaRPr>
                    </a:p>
                  </a:txBody>
                  <a:tcPr marL="6878" marR="6878" marT="6878" marB="0" anchor="ctr"/>
                </a:tc>
              </a:tr>
              <a:tr h="127938">
                <a:tc>
                  <a:txBody>
                    <a:bodyPr/>
                    <a:lstStyle/>
                    <a:p>
                      <a:pPr algn="l" fontAlgn="b"/>
                      <a:r>
                        <a:rPr lang="zh-CN" altLang="en-US" sz="1250" u="none" strike="noStrike">
                          <a:effectLst/>
                        </a:rPr>
                        <a:t>蒙古</a:t>
                      </a:r>
                      <a:endParaRPr lang="zh-CN" altLang="en-US" sz="1250" b="0" i="0" u="none" strike="noStrike">
                        <a:solidFill>
                          <a:srgbClr val="000000"/>
                        </a:solidFill>
                        <a:effectLst/>
                        <a:latin typeface="宋体" panose="02010600030101010101" pitchFamily="2" charset="-122"/>
                      </a:endParaRPr>
                    </a:p>
                  </a:txBody>
                  <a:tcPr marL="6878" marR="6878" marT="6878" marB="0" anchor="b"/>
                </a:tc>
                <a:tc>
                  <a:txBody>
                    <a:bodyPr/>
                    <a:lstStyle/>
                    <a:p>
                      <a:pPr algn="l" fontAlgn="ctr"/>
                      <a:r>
                        <a:rPr lang="en-US" altLang="zh-CN" sz="1250" u="none" strike="noStrike" dirty="0" smtClean="0">
                          <a:effectLst/>
                        </a:rPr>
                        <a:t>1993</a:t>
                      </a:r>
                      <a:endParaRPr lang="zh-CN" altLang="en-US" sz="1250" b="0" i="0" u="none" strike="noStrike" dirty="0">
                        <a:solidFill>
                          <a:srgbClr val="333333"/>
                        </a:solidFill>
                        <a:effectLst/>
                        <a:latin typeface="宋体" panose="02010600030101010101" pitchFamily="2" charset="-122"/>
                      </a:endParaRPr>
                    </a:p>
                  </a:txBody>
                  <a:tcPr marL="6878" marR="6878" marT="6878" marB="0" anchor="ctr"/>
                </a:tc>
              </a:tr>
              <a:tr h="127938">
                <a:tc>
                  <a:txBody>
                    <a:bodyPr/>
                    <a:lstStyle/>
                    <a:p>
                      <a:pPr algn="l" fontAlgn="b"/>
                      <a:r>
                        <a:rPr lang="zh-CN" altLang="en-US" sz="1250" u="none" strike="noStrike">
                          <a:effectLst/>
                        </a:rPr>
                        <a:t>乌兹别克斯坦</a:t>
                      </a:r>
                      <a:endParaRPr lang="zh-CN" altLang="en-US" sz="1250" b="0" i="0" u="none" strike="noStrike">
                        <a:solidFill>
                          <a:srgbClr val="000000"/>
                        </a:solidFill>
                        <a:effectLst/>
                        <a:latin typeface="宋体" panose="02010600030101010101" pitchFamily="2" charset="-122"/>
                      </a:endParaRPr>
                    </a:p>
                  </a:txBody>
                  <a:tcPr marL="6878" marR="6878" marT="6878" marB="0" anchor="b"/>
                </a:tc>
                <a:tc>
                  <a:txBody>
                    <a:bodyPr/>
                    <a:lstStyle/>
                    <a:p>
                      <a:pPr algn="l" fontAlgn="ctr"/>
                      <a:r>
                        <a:rPr lang="en-US" altLang="zh-CN" sz="1250" u="none" strike="noStrike" dirty="0" smtClean="0">
                          <a:effectLst/>
                        </a:rPr>
                        <a:t>2011/9/1     </a:t>
                      </a:r>
                      <a:r>
                        <a:rPr lang="zh-CN" altLang="en-US" sz="1250" u="none" strike="noStrike" dirty="0" smtClean="0">
                          <a:effectLst/>
                        </a:rPr>
                        <a:t>重新</a:t>
                      </a:r>
                      <a:r>
                        <a:rPr lang="zh-CN" altLang="en-US" sz="1250" u="none" strike="noStrike" dirty="0">
                          <a:effectLst/>
                        </a:rPr>
                        <a:t>签订</a:t>
                      </a:r>
                      <a:endParaRPr lang="zh-CN" altLang="en-US" sz="1250" b="0" i="0" u="none" strike="noStrike" dirty="0">
                        <a:solidFill>
                          <a:srgbClr val="333333"/>
                        </a:solidFill>
                        <a:effectLst/>
                        <a:latin typeface="宋体" panose="02010600030101010101" pitchFamily="2" charset="-122"/>
                      </a:endParaRPr>
                    </a:p>
                  </a:txBody>
                  <a:tcPr marL="6878" marR="6878" marT="6878" marB="0" anchor="ctr"/>
                </a:tc>
              </a:tr>
              <a:tr h="130689">
                <a:tc>
                  <a:txBody>
                    <a:bodyPr/>
                    <a:lstStyle/>
                    <a:p>
                      <a:pPr algn="l" fontAlgn="b"/>
                      <a:r>
                        <a:rPr lang="zh-CN" altLang="en-US" sz="1250" u="none" strike="noStrike">
                          <a:effectLst/>
                        </a:rPr>
                        <a:t>吉尔吉斯斯坦</a:t>
                      </a:r>
                      <a:endParaRPr lang="zh-CN" altLang="en-US" sz="1250" b="0" i="0" u="none" strike="noStrike">
                        <a:solidFill>
                          <a:srgbClr val="000000"/>
                        </a:solidFill>
                        <a:effectLst/>
                        <a:latin typeface="宋体" panose="02010600030101010101" pitchFamily="2" charset="-122"/>
                      </a:endParaRPr>
                    </a:p>
                  </a:txBody>
                  <a:tcPr marL="6878" marR="6878" marT="6878" marB="0" anchor="b"/>
                </a:tc>
                <a:tc>
                  <a:txBody>
                    <a:bodyPr/>
                    <a:lstStyle/>
                    <a:p>
                      <a:pPr algn="l" fontAlgn="ctr"/>
                      <a:r>
                        <a:rPr lang="en-US" altLang="zh-CN" sz="1250" u="none" strike="noStrike" dirty="0" smtClean="0">
                          <a:effectLst/>
                        </a:rPr>
                        <a:t>1995</a:t>
                      </a:r>
                      <a:endParaRPr lang="zh-CN" altLang="en-US" sz="1250" b="0" i="0" u="none" strike="noStrike" dirty="0">
                        <a:solidFill>
                          <a:srgbClr val="333333"/>
                        </a:solidFill>
                        <a:effectLst/>
                        <a:latin typeface="宋体" panose="02010600030101010101" pitchFamily="2" charset="-122"/>
                      </a:endParaRPr>
                    </a:p>
                  </a:txBody>
                  <a:tcPr marL="6878" marR="6878" marT="6878" marB="0" anchor="ctr"/>
                </a:tc>
              </a:tr>
              <a:tr h="130689">
                <a:tc>
                  <a:txBody>
                    <a:bodyPr/>
                    <a:lstStyle/>
                    <a:p>
                      <a:pPr algn="l" fontAlgn="b"/>
                      <a:r>
                        <a:rPr lang="zh-CN" altLang="en-US" sz="1250" u="none" strike="noStrike">
                          <a:effectLst/>
                        </a:rPr>
                        <a:t>亚美尼亚</a:t>
                      </a:r>
                      <a:endParaRPr lang="zh-CN" altLang="en-US" sz="1250" b="0" i="0" u="none" strike="noStrike">
                        <a:solidFill>
                          <a:srgbClr val="000000"/>
                        </a:solidFill>
                        <a:effectLst/>
                        <a:latin typeface="宋体" panose="02010600030101010101" pitchFamily="2" charset="-122"/>
                      </a:endParaRPr>
                    </a:p>
                  </a:txBody>
                  <a:tcPr marL="6878" marR="6878" marT="6878" marB="0" anchor="b"/>
                </a:tc>
                <a:tc>
                  <a:txBody>
                    <a:bodyPr/>
                    <a:lstStyle/>
                    <a:p>
                      <a:pPr algn="l" fontAlgn="ctr"/>
                      <a:r>
                        <a:rPr lang="en-US" altLang="zh-CN" sz="1250" u="none" strike="noStrike" dirty="0" smtClean="0">
                          <a:effectLst/>
                        </a:rPr>
                        <a:t>1995</a:t>
                      </a:r>
                      <a:endParaRPr lang="zh-CN" altLang="en-US" sz="1250" b="0" i="0" u="none" strike="noStrike" dirty="0">
                        <a:solidFill>
                          <a:srgbClr val="333333"/>
                        </a:solidFill>
                        <a:effectLst/>
                        <a:latin typeface="宋体" panose="02010600030101010101" pitchFamily="2" charset="-122"/>
                      </a:endParaRPr>
                    </a:p>
                  </a:txBody>
                  <a:tcPr marL="6878" marR="6878" marT="6878" marB="0" anchor="ctr"/>
                </a:tc>
              </a:tr>
              <a:tr h="130689">
                <a:tc>
                  <a:txBody>
                    <a:bodyPr/>
                    <a:lstStyle/>
                    <a:p>
                      <a:pPr algn="l" fontAlgn="b"/>
                      <a:r>
                        <a:rPr lang="zh-CN" altLang="en-US" sz="1250" u="none" strike="noStrike">
                          <a:effectLst/>
                        </a:rPr>
                        <a:t>菲律宾</a:t>
                      </a:r>
                      <a:endParaRPr lang="zh-CN" altLang="en-US" sz="1250" b="0" i="0" u="none" strike="noStrike">
                        <a:solidFill>
                          <a:srgbClr val="000000"/>
                        </a:solidFill>
                        <a:effectLst/>
                        <a:latin typeface="宋体" panose="02010600030101010101" pitchFamily="2" charset="-122"/>
                      </a:endParaRPr>
                    </a:p>
                  </a:txBody>
                  <a:tcPr marL="6878" marR="6878" marT="6878" marB="0" anchor="b"/>
                </a:tc>
                <a:tc>
                  <a:txBody>
                    <a:bodyPr/>
                    <a:lstStyle/>
                    <a:p>
                      <a:pPr algn="l" fontAlgn="ctr"/>
                      <a:r>
                        <a:rPr lang="en-US" altLang="zh-CN" sz="1250" u="none" strike="noStrike" dirty="0" smtClean="0">
                          <a:effectLst/>
                        </a:rPr>
                        <a:t>1995</a:t>
                      </a:r>
                      <a:endParaRPr lang="zh-CN" altLang="en-US" sz="1250" b="0" i="0" u="none" strike="noStrike" dirty="0">
                        <a:solidFill>
                          <a:srgbClr val="333333"/>
                        </a:solidFill>
                        <a:effectLst/>
                        <a:latin typeface="宋体" panose="02010600030101010101" pitchFamily="2" charset="-122"/>
                      </a:endParaRPr>
                    </a:p>
                  </a:txBody>
                  <a:tcPr marL="6878" marR="6878" marT="6878" marB="0" anchor="ctr"/>
                </a:tc>
              </a:tr>
              <a:tr h="130689">
                <a:tc>
                  <a:txBody>
                    <a:bodyPr/>
                    <a:lstStyle/>
                    <a:p>
                      <a:pPr algn="l" fontAlgn="b"/>
                      <a:r>
                        <a:rPr lang="zh-CN" altLang="en-US" sz="1250" u="none" strike="noStrike">
                          <a:effectLst/>
                        </a:rPr>
                        <a:t>哈萨克斯坦</a:t>
                      </a:r>
                      <a:endParaRPr lang="zh-CN" altLang="en-US" sz="1250" b="0" i="0" u="none" strike="noStrike">
                        <a:solidFill>
                          <a:srgbClr val="000000"/>
                        </a:solidFill>
                        <a:effectLst/>
                        <a:latin typeface="宋体" panose="02010600030101010101" pitchFamily="2" charset="-122"/>
                      </a:endParaRPr>
                    </a:p>
                  </a:txBody>
                  <a:tcPr marL="6878" marR="6878" marT="6878" marB="0" anchor="b"/>
                </a:tc>
                <a:tc>
                  <a:txBody>
                    <a:bodyPr/>
                    <a:lstStyle/>
                    <a:p>
                      <a:pPr algn="l" fontAlgn="ctr"/>
                      <a:r>
                        <a:rPr lang="en-US" altLang="zh-CN" sz="1250" u="none" strike="noStrike" dirty="0" smtClean="0">
                          <a:effectLst/>
                        </a:rPr>
                        <a:t>1994</a:t>
                      </a:r>
                      <a:endParaRPr lang="zh-CN" altLang="en-US" sz="1250" b="0" i="0" u="none" strike="noStrike" dirty="0">
                        <a:solidFill>
                          <a:srgbClr val="333333"/>
                        </a:solidFill>
                        <a:effectLst/>
                        <a:latin typeface="宋体" panose="02010600030101010101" pitchFamily="2" charset="-122"/>
                      </a:endParaRPr>
                    </a:p>
                  </a:txBody>
                  <a:tcPr marL="6878" marR="6878" marT="6878" marB="0" anchor="ctr"/>
                </a:tc>
              </a:tr>
              <a:tr h="127938">
                <a:tc>
                  <a:txBody>
                    <a:bodyPr/>
                    <a:lstStyle/>
                    <a:p>
                      <a:pPr algn="l" fontAlgn="b"/>
                      <a:r>
                        <a:rPr lang="zh-CN" altLang="en-US" sz="1250" u="none" strike="noStrike">
                          <a:effectLst/>
                        </a:rPr>
                        <a:t>韩国*</a:t>
                      </a:r>
                      <a:endParaRPr lang="zh-CN" altLang="en-US" sz="1250" b="0" i="0" u="none" strike="noStrike">
                        <a:solidFill>
                          <a:srgbClr val="000000"/>
                        </a:solidFill>
                        <a:effectLst/>
                        <a:latin typeface="宋体" panose="02010600030101010101" pitchFamily="2" charset="-122"/>
                      </a:endParaRPr>
                    </a:p>
                  </a:txBody>
                  <a:tcPr marL="6878" marR="6878" marT="6878" marB="0" anchor="b"/>
                </a:tc>
                <a:tc>
                  <a:txBody>
                    <a:bodyPr/>
                    <a:lstStyle/>
                    <a:p>
                      <a:pPr algn="l" fontAlgn="ctr"/>
                      <a:r>
                        <a:rPr lang="en-US" altLang="zh-CN" sz="1250" u="none" strike="noStrike" dirty="0" smtClean="0">
                          <a:effectLst/>
                        </a:rPr>
                        <a:t>2007/12/1   </a:t>
                      </a:r>
                      <a:r>
                        <a:rPr lang="zh-CN" altLang="en-US" sz="1250" u="none" strike="noStrike" dirty="0" smtClean="0">
                          <a:effectLst/>
                        </a:rPr>
                        <a:t>重新</a:t>
                      </a:r>
                      <a:r>
                        <a:rPr lang="zh-CN" altLang="en-US" sz="1250" u="none" strike="noStrike" dirty="0">
                          <a:effectLst/>
                        </a:rPr>
                        <a:t>签订</a:t>
                      </a:r>
                      <a:endParaRPr lang="zh-CN" altLang="en-US" sz="1250" b="0" i="0" u="none" strike="noStrike" dirty="0">
                        <a:solidFill>
                          <a:srgbClr val="333333"/>
                        </a:solidFill>
                        <a:effectLst/>
                        <a:latin typeface="宋体" panose="02010600030101010101" pitchFamily="2" charset="-122"/>
                      </a:endParaRPr>
                    </a:p>
                  </a:txBody>
                  <a:tcPr marL="6878" marR="6878" marT="6878" marB="0" anchor="ctr"/>
                </a:tc>
              </a:tr>
              <a:tr h="127938">
                <a:tc>
                  <a:txBody>
                    <a:bodyPr/>
                    <a:lstStyle/>
                    <a:p>
                      <a:pPr algn="l" fontAlgn="b"/>
                      <a:r>
                        <a:rPr lang="zh-CN" altLang="en-US" sz="1250" u="none" strike="noStrike">
                          <a:effectLst/>
                        </a:rPr>
                        <a:t>土库曼斯坦</a:t>
                      </a:r>
                      <a:endParaRPr lang="zh-CN" altLang="en-US" sz="1250" b="0" i="0" u="none" strike="noStrike">
                        <a:solidFill>
                          <a:srgbClr val="000000"/>
                        </a:solidFill>
                        <a:effectLst/>
                        <a:latin typeface="宋体" panose="02010600030101010101" pitchFamily="2" charset="-122"/>
                      </a:endParaRPr>
                    </a:p>
                  </a:txBody>
                  <a:tcPr marL="6878" marR="6878" marT="6878" marB="0" anchor="b"/>
                </a:tc>
                <a:tc>
                  <a:txBody>
                    <a:bodyPr/>
                    <a:lstStyle/>
                    <a:p>
                      <a:pPr algn="l" fontAlgn="ctr"/>
                      <a:r>
                        <a:rPr lang="en-US" altLang="zh-CN" sz="1250" u="none" strike="noStrike" dirty="0" smtClean="0">
                          <a:effectLst/>
                        </a:rPr>
                        <a:t>1994</a:t>
                      </a:r>
                      <a:endParaRPr lang="zh-CN" altLang="en-US" sz="1250" b="0" i="0" u="none" strike="noStrike" dirty="0">
                        <a:solidFill>
                          <a:srgbClr val="333333"/>
                        </a:solidFill>
                        <a:effectLst/>
                        <a:latin typeface="宋体" panose="02010600030101010101" pitchFamily="2" charset="-122"/>
                      </a:endParaRPr>
                    </a:p>
                  </a:txBody>
                  <a:tcPr marL="6878" marR="6878" marT="6878" marB="0" anchor="ctr"/>
                </a:tc>
              </a:tr>
              <a:tr h="130689">
                <a:tc>
                  <a:txBody>
                    <a:bodyPr/>
                    <a:lstStyle/>
                    <a:p>
                      <a:pPr algn="l" fontAlgn="b"/>
                      <a:r>
                        <a:rPr lang="zh-CN" altLang="en-US" sz="1250" u="none" strike="noStrike">
                          <a:effectLst/>
                        </a:rPr>
                        <a:t>越南</a:t>
                      </a:r>
                      <a:endParaRPr lang="zh-CN" altLang="en-US" sz="1250" b="0" i="0" u="none" strike="noStrike">
                        <a:solidFill>
                          <a:srgbClr val="000000"/>
                        </a:solidFill>
                        <a:effectLst/>
                        <a:latin typeface="宋体" panose="02010600030101010101" pitchFamily="2" charset="-122"/>
                      </a:endParaRPr>
                    </a:p>
                  </a:txBody>
                  <a:tcPr marL="6878" marR="6878" marT="6878" marB="0" anchor="b"/>
                </a:tc>
                <a:tc>
                  <a:txBody>
                    <a:bodyPr/>
                    <a:lstStyle/>
                    <a:p>
                      <a:pPr algn="l" fontAlgn="ctr"/>
                      <a:r>
                        <a:rPr lang="en-US" altLang="zh-CN" sz="1250" u="none" strike="noStrike" dirty="0" smtClean="0">
                          <a:effectLst/>
                        </a:rPr>
                        <a:t>1993</a:t>
                      </a:r>
                      <a:endParaRPr lang="zh-CN" altLang="en-US" sz="1250" b="0" i="0" u="none" strike="noStrike" dirty="0">
                        <a:solidFill>
                          <a:srgbClr val="333333"/>
                        </a:solidFill>
                        <a:effectLst/>
                        <a:latin typeface="宋体" panose="02010600030101010101" pitchFamily="2" charset="-122"/>
                      </a:endParaRPr>
                    </a:p>
                  </a:txBody>
                  <a:tcPr marL="6878" marR="6878" marT="6878" marB="0" anchor="ctr"/>
                </a:tc>
              </a:tr>
              <a:tr h="130689">
                <a:tc>
                  <a:txBody>
                    <a:bodyPr/>
                    <a:lstStyle/>
                    <a:p>
                      <a:pPr algn="l" fontAlgn="b"/>
                      <a:r>
                        <a:rPr lang="zh-CN" altLang="en-US" sz="1250" u="none" strike="noStrike">
                          <a:effectLst/>
                        </a:rPr>
                        <a:t>老挝</a:t>
                      </a:r>
                      <a:endParaRPr lang="zh-CN" altLang="en-US" sz="1250" b="0" i="0" u="none" strike="noStrike">
                        <a:solidFill>
                          <a:srgbClr val="000000"/>
                        </a:solidFill>
                        <a:effectLst/>
                        <a:latin typeface="宋体" panose="02010600030101010101" pitchFamily="2" charset="-122"/>
                      </a:endParaRPr>
                    </a:p>
                  </a:txBody>
                  <a:tcPr marL="6878" marR="6878" marT="6878" marB="0" anchor="b"/>
                </a:tc>
                <a:tc>
                  <a:txBody>
                    <a:bodyPr/>
                    <a:lstStyle/>
                    <a:p>
                      <a:pPr algn="l" fontAlgn="ctr"/>
                      <a:r>
                        <a:rPr lang="en-US" altLang="zh-CN" sz="1250" u="none" strike="noStrike" dirty="0" smtClean="0">
                          <a:effectLst/>
                        </a:rPr>
                        <a:t>1993</a:t>
                      </a:r>
                      <a:endParaRPr lang="zh-CN" altLang="en-US" sz="1250" b="0" i="0" u="none" strike="noStrike" dirty="0">
                        <a:solidFill>
                          <a:srgbClr val="333333"/>
                        </a:solidFill>
                        <a:effectLst/>
                        <a:latin typeface="宋体" panose="02010600030101010101" pitchFamily="2" charset="-122"/>
                      </a:endParaRPr>
                    </a:p>
                  </a:txBody>
                  <a:tcPr marL="6878" marR="6878" marT="6878" marB="0" anchor="ctr"/>
                </a:tc>
              </a:tr>
              <a:tr h="130689">
                <a:tc>
                  <a:txBody>
                    <a:bodyPr/>
                    <a:lstStyle/>
                    <a:p>
                      <a:pPr algn="l" fontAlgn="b"/>
                      <a:r>
                        <a:rPr lang="zh-CN" altLang="en-US" sz="1250" u="none" strike="noStrike">
                          <a:effectLst/>
                        </a:rPr>
                        <a:t>塔吉克斯坦</a:t>
                      </a:r>
                      <a:endParaRPr lang="zh-CN" altLang="en-US" sz="1250" b="0" i="0" u="none" strike="noStrike">
                        <a:solidFill>
                          <a:srgbClr val="000000"/>
                        </a:solidFill>
                        <a:effectLst/>
                        <a:latin typeface="宋体" panose="02010600030101010101" pitchFamily="2" charset="-122"/>
                      </a:endParaRPr>
                    </a:p>
                  </a:txBody>
                  <a:tcPr marL="6878" marR="6878" marT="6878" marB="0" anchor="b"/>
                </a:tc>
                <a:tc>
                  <a:txBody>
                    <a:bodyPr/>
                    <a:lstStyle/>
                    <a:p>
                      <a:pPr algn="l" fontAlgn="ctr"/>
                      <a:r>
                        <a:rPr lang="en-US" altLang="zh-CN" sz="1250" u="none" strike="noStrike" dirty="0" smtClean="0">
                          <a:effectLst/>
                        </a:rPr>
                        <a:t>1994</a:t>
                      </a:r>
                      <a:endParaRPr lang="zh-CN" altLang="en-US" sz="1250" b="0" i="0" u="none" strike="noStrike" dirty="0">
                        <a:solidFill>
                          <a:srgbClr val="333333"/>
                        </a:solidFill>
                        <a:effectLst/>
                        <a:latin typeface="宋体" panose="02010600030101010101" pitchFamily="2" charset="-122"/>
                      </a:endParaRPr>
                    </a:p>
                  </a:txBody>
                  <a:tcPr marL="6878" marR="6878" marT="6878" marB="0" anchor="ctr"/>
                </a:tc>
              </a:tr>
              <a:tr h="130689">
                <a:tc>
                  <a:txBody>
                    <a:bodyPr/>
                    <a:lstStyle/>
                    <a:p>
                      <a:pPr algn="l" fontAlgn="b"/>
                      <a:r>
                        <a:rPr lang="zh-CN" altLang="en-US" sz="1250" u="none" strike="noStrike">
                          <a:effectLst/>
                        </a:rPr>
                        <a:t>格鲁吉亚</a:t>
                      </a:r>
                      <a:endParaRPr lang="zh-CN" altLang="en-US" sz="1250" b="0" i="0" u="none" strike="noStrike">
                        <a:solidFill>
                          <a:srgbClr val="000000"/>
                        </a:solidFill>
                        <a:effectLst/>
                        <a:latin typeface="宋体" panose="02010600030101010101" pitchFamily="2" charset="-122"/>
                      </a:endParaRPr>
                    </a:p>
                  </a:txBody>
                  <a:tcPr marL="6878" marR="6878" marT="6878" marB="0" anchor="b"/>
                </a:tc>
                <a:tc>
                  <a:txBody>
                    <a:bodyPr/>
                    <a:lstStyle/>
                    <a:p>
                      <a:pPr algn="l" fontAlgn="ctr"/>
                      <a:r>
                        <a:rPr lang="en-US" altLang="zh-CN" sz="1250" u="none" strike="noStrike" dirty="0" smtClean="0">
                          <a:effectLst/>
                        </a:rPr>
                        <a:t>1995</a:t>
                      </a:r>
                      <a:endParaRPr lang="zh-CN" altLang="en-US" sz="1250" b="0" i="0" u="none" strike="noStrike" dirty="0">
                        <a:solidFill>
                          <a:srgbClr val="333333"/>
                        </a:solidFill>
                        <a:effectLst/>
                        <a:latin typeface="宋体" panose="02010600030101010101" pitchFamily="2" charset="-122"/>
                      </a:endParaRPr>
                    </a:p>
                  </a:txBody>
                  <a:tcPr marL="6878" marR="6878" marT="6878" marB="0" anchor="ctr"/>
                </a:tc>
              </a:tr>
              <a:tr h="130689">
                <a:tc>
                  <a:txBody>
                    <a:bodyPr/>
                    <a:lstStyle/>
                    <a:p>
                      <a:pPr algn="l" fontAlgn="b"/>
                      <a:r>
                        <a:rPr lang="zh-CN" altLang="en-US" sz="1250" u="none" strike="noStrike">
                          <a:effectLst/>
                        </a:rPr>
                        <a:t>阿联酋</a:t>
                      </a:r>
                      <a:endParaRPr lang="zh-CN" altLang="en-US" sz="1250" b="0" i="0" u="none" strike="noStrike">
                        <a:solidFill>
                          <a:srgbClr val="000000"/>
                        </a:solidFill>
                        <a:effectLst/>
                        <a:latin typeface="宋体" panose="02010600030101010101" pitchFamily="2" charset="-122"/>
                      </a:endParaRPr>
                    </a:p>
                  </a:txBody>
                  <a:tcPr marL="6878" marR="6878" marT="6878" marB="0" anchor="b"/>
                </a:tc>
                <a:tc>
                  <a:txBody>
                    <a:bodyPr/>
                    <a:lstStyle/>
                    <a:p>
                      <a:pPr algn="l" fontAlgn="ctr"/>
                      <a:r>
                        <a:rPr lang="en-US" altLang="zh-CN" sz="1250" u="none" strike="noStrike" dirty="0" smtClean="0">
                          <a:effectLst/>
                        </a:rPr>
                        <a:t>1994</a:t>
                      </a:r>
                      <a:endParaRPr lang="zh-CN" altLang="en-US" sz="1250" b="0" i="0" u="none" strike="noStrike" dirty="0">
                        <a:solidFill>
                          <a:srgbClr val="333333"/>
                        </a:solidFill>
                        <a:effectLst/>
                        <a:latin typeface="宋体" panose="02010600030101010101" pitchFamily="2" charset="-122"/>
                      </a:endParaRPr>
                    </a:p>
                  </a:txBody>
                  <a:tcPr marL="6878" marR="6878" marT="6878" marB="0" anchor="ctr"/>
                </a:tc>
              </a:tr>
              <a:tr h="130689">
                <a:tc>
                  <a:txBody>
                    <a:bodyPr/>
                    <a:lstStyle/>
                    <a:p>
                      <a:pPr algn="l" fontAlgn="b"/>
                      <a:r>
                        <a:rPr lang="zh-CN" altLang="en-US" sz="1250" u="none" strike="noStrike">
                          <a:effectLst/>
                        </a:rPr>
                        <a:t>阿塞拜疆</a:t>
                      </a:r>
                      <a:endParaRPr lang="zh-CN" altLang="en-US" sz="1250" b="0" i="0" u="none" strike="noStrike">
                        <a:solidFill>
                          <a:srgbClr val="000000"/>
                        </a:solidFill>
                        <a:effectLst/>
                        <a:latin typeface="宋体" panose="02010600030101010101" pitchFamily="2" charset="-122"/>
                      </a:endParaRPr>
                    </a:p>
                  </a:txBody>
                  <a:tcPr marL="6878" marR="6878" marT="6878" marB="0" anchor="b"/>
                </a:tc>
                <a:tc>
                  <a:txBody>
                    <a:bodyPr/>
                    <a:lstStyle/>
                    <a:p>
                      <a:pPr algn="l" fontAlgn="ctr"/>
                      <a:r>
                        <a:rPr lang="en-US" altLang="zh-CN" sz="1250" u="none" strike="noStrike" dirty="0" smtClean="0">
                          <a:effectLst/>
                        </a:rPr>
                        <a:t>1995</a:t>
                      </a:r>
                      <a:endParaRPr lang="zh-CN" altLang="en-US" sz="1250" b="0" i="0" u="none" strike="noStrike" dirty="0">
                        <a:solidFill>
                          <a:srgbClr val="333333"/>
                        </a:solidFill>
                        <a:effectLst/>
                        <a:latin typeface="宋体" panose="02010600030101010101" pitchFamily="2" charset="-122"/>
                      </a:endParaRPr>
                    </a:p>
                  </a:txBody>
                  <a:tcPr marL="6878" marR="6878" marT="6878" marB="0" anchor="ctr"/>
                </a:tc>
              </a:tr>
              <a:tr h="130689">
                <a:tc>
                  <a:txBody>
                    <a:bodyPr/>
                    <a:lstStyle/>
                    <a:p>
                      <a:pPr algn="l" fontAlgn="b"/>
                      <a:r>
                        <a:rPr lang="zh-CN" altLang="en-US" sz="1250" u="none" strike="noStrike">
                          <a:effectLst/>
                        </a:rPr>
                        <a:t>印度尼西亚</a:t>
                      </a:r>
                      <a:endParaRPr lang="zh-CN" altLang="en-US" sz="1250" b="0" i="0" u="none" strike="noStrike">
                        <a:solidFill>
                          <a:srgbClr val="000000"/>
                        </a:solidFill>
                        <a:effectLst/>
                        <a:latin typeface="宋体" panose="02010600030101010101" pitchFamily="2" charset="-122"/>
                      </a:endParaRPr>
                    </a:p>
                  </a:txBody>
                  <a:tcPr marL="6878" marR="6878" marT="6878" marB="0" anchor="b"/>
                </a:tc>
                <a:tc>
                  <a:txBody>
                    <a:bodyPr/>
                    <a:lstStyle/>
                    <a:p>
                      <a:pPr algn="l" fontAlgn="ctr"/>
                      <a:r>
                        <a:rPr lang="en-US" altLang="zh-CN" sz="1250" u="none" strike="noStrike" dirty="0" smtClean="0">
                          <a:effectLst/>
                        </a:rPr>
                        <a:t>1995</a:t>
                      </a:r>
                      <a:endParaRPr lang="zh-CN" altLang="en-US" sz="1250" b="0" i="0" u="none" strike="noStrike" dirty="0">
                        <a:solidFill>
                          <a:srgbClr val="333333"/>
                        </a:solidFill>
                        <a:effectLst/>
                        <a:latin typeface="宋体" panose="02010600030101010101" pitchFamily="2" charset="-122"/>
                      </a:endParaRPr>
                    </a:p>
                  </a:txBody>
                  <a:tcPr marL="6878" marR="6878" marT="6878" marB="0" anchor="ctr"/>
                </a:tc>
              </a:tr>
              <a:tr h="130689">
                <a:tc>
                  <a:txBody>
                    <a:bodyPr/>
                    <a:lstStyle/>
                    <a:p>
                      <a:pPr algn="l" fontAlgn="b"/>
                      <a:r>
                        <a:rPr lang="zh-CN" altLang="en-US" sz="1250" u="none" strike="noStrike">
                          <a:effectLst/>
                        </a:rPr>
                        <a:t>阿曼</a:t>
                      </a:r>
                      <a:endParaRPr lang="zh-CN" altLang="en-US" sz="1250" b="0" i="0" u="none" strike="noStrike">
                        <a:solidFill>
                          <a:srgbClr val="000000"/>
                        </a:solidFill>
                        <a:effectLst/>
                        <a:latin typeface="宋体" panose="02010600030101010101" pitchFamily="2" charset="-122"/>
                      </a:endParaRPr>
                    </a:p>
                  </a:txBody>
                  <a:tcPr marL="6878" marR="6878" marT="6878" marB="0" anchor="b"/>
                </a:tc>
                <a:tc>
                  <a:txBody>
                    <a:bodyPr/>
                    <a:lstStyle/>
                    <a:p>
                      <a:pPr algn="l" fontAlgn="ctr"/>
                      <a:r>
                        <a:rPr lang="en-US" altLang="zh-CN" sz="1250" u="none" strike="noStrike" dirty="0" smtClean="0">
                          <a:effectLst/>
                        </a:rPr>
                        <a:t>1995</a:t>
                      </a:r>
                      <a:endParaRPr lang="zh-CN" altLang="en-US" sz="1250" b="0" i="0" u="none" strike="noStrike" dirty="0">
                        <a:solidFill>
                          <a:srgbClr val="333333"/>
                        </a:solidFill>
                        <a:effectLst/>
                        <a:latin typeface="宋体" panose="02010600030101010101" pitchFamily="2" charset="-122"/>
                      </a:endParaRPr>
                    </a:p>
                  </a:txBody>
                  <a:tcPr marL="6878" marR="6878" marT="6878" marB="0" anchor="ctr"/>
                </a:tc>
              </a:tr>
              <a:tr h="130689">
                <a:tc>
                  <a:txBody>
                    <a:bodyPr/>
                    <a:lstStyle/>
                    <a:p>
                      <a:pPr algn="l" fontAlgn="b"/>
                      <a:r>
                        <a:rPr lang="zh-CN" altLang="en-US" sz="1250" u="none" strike="noStrike">
                          <a:effectLst/>
                        </a:rPr>
                        <a:t>以色列</a:t>
                      </a:r>
                      <a:endParaRPr lang="zh-CN" altLang="en-US" sz="1250" b="0" i="0" u="none" strike="noStrike">
                        <a:solidFill>
                          <a:srgbClr val="000000"/>
                        </a:solidFill>
                        <a:effectLst/>
                        <a:latin typeface="宋体" panose="02010600030101010101" pitchFamily="2" charset="-122"/>
                      </a:endParaRPr>
                    </a:p>
                  </a:txBody>
                  <a:tcPr marL="6878" marR="6878" marT="6878" marB="0" anchor="b"/>
                </a:tc>
                <a:tc>
                  <a:txBody>
                    <a:bodyPr/>
                    <a:lstStyle/>
                    <a:p>
                      <a:pPr algn="l" fontAlgn="ctr"/>
                      <a:r>
                        <a:rPr lang="en-US" altLang="zh-CN" sz="1250" u="none" strike="noStrike" dirty="0" smtClean="0">
                          <a:effectLst/>
                        </a:rPr>
                        <a:t>2009</a:t>
                      </a:r>
                      <a:endParaRPr lang="zh-CN" altLang="en-US" sz="1250" b="0" i="0" u="none" strike="noStrike" dirty="0">
                        <a:solidFill>
                          <a:srgbClr val="333333"/>
                        </a:solidFill>
                        <a:effectLst/>
                        <a:latin typeface="宋体" panose="02010600030101010101" pitchFamily="2" charset="-122"/>
                      </a:endParaRPr>
                    </a:p>
                  </a:txBody>
                  <a:tcPr marL="6878" marR="6878" marT="6878" marB="0" anchor="ctr"/>
                </a:tc>
              </a:tr>
              <a:tr h="130689">
                <a:tc>
                  <a:txBody>
                    <a:bodyPr/>
                    <a:lstStyle/>
                    <a:p>
                      <a:pPr algn="l" fontAlgn="b"/>
                      <a:r>
                        <a:rPr lang="zh-CN" altLang="en-US" sz="1250" u="none" strike="noStrike">
                          <a:effectLst/>
                        </a:rPr>
                        <a:t>沙特阿拉伯</a:t>
                      </a:r>
                      <a:endParaRPr lang="zh-CN" altLang="en-US" sz="1250" b="0" i="0" u="none" strike="noStrike">
                        <a:solidFill>
                          <a:srgbClr val="000000"/>
                        </a:solidFill>
                        <a:effectLst/>
                        <a:latin typeface="宋体" panose="02010600030101010101" pitchFamily="2" charset="-122"/>
                      </a:endParaRPr>
                    </a:p>
                  </a:txBody>
                  <a:tcPr marL="6878" marR="6878" marT="6878" marB="0" anchor="b"/>
                </a:tc>
                <a:tc>
                  <a:txBody>
                    <a:bodyPr/>
                    <a:lstStyle/>
                    <a:p>
                      <a:pPr algn="l" fontAlgn="ctr"/>
                      <a:r>
                        <a:rPr lang="en-US" altLang="zh-CN" sz="1250" u="none" strike="noStrike" dirty="0" smtClean="0">
                          <a:effectLst/>
                        </a:rPr>
                        <a:t>1997</a:t>
                      </a:r>
                      <a:endParaRPr lang="zh-CN" altLang="en-US" sz="1250" b="0" i="0" u="none" strike="noStrike" dirty="0">
                        <a:solidFill>
                          <a:srgbClr val="333333"/>
                        </a:solidFill>
                        <a:effectLst/>
                        <a:latin typeface="宋体" panose="02010600030101010101" pitchFamily="2" charset="-122"/>
                      </a:endParaRPr>
                    </a:p>
                  </a:txBody>
                  <a:tcPr marL="6878" marR="6878" marT="6878" marB="0" anchor="ctr"/>
                </a:tc>
              </a:tr>
            </a:tbl>
          </a:graphicData>
        </a:graphic>
      </p:graphicFrame>
    </p:spTree>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表格 4"/>
          <p:cNvGraphicFramePr>
            <a:graphicFrameLocks noGrp="1"/>
          </p:cNvGraphicFramePr>
          <p:nvPr/>
        </p:nvGraphicFramePr>
        <p:xfrm>
          <a:off x="1403648" y="351981"/>
          <a:ext cx="1927798" cy="6173363"/>
        </p:xfrm>
        <a:graphic>
          <a:graphicData uri="http://schemas.openxmlformats.org/drawingml/2006/table">
            <a:tbl>
              <a:tblPr>
                <a:tableStyleId>{3B4B98B0-60AC-42C2-AFA5-B58CD77FA1E5}</a:tableStyleId>
              </a:tblPr>
              <a:tblGrid>
                <a:gridCol w="1207717"/>
                <a:gridCol w="720081"/>
              </a:tblGrid>
              <a:tr h="162374">
                <a:tc>
                  <a:txBody>
                    <a:bodyPr/>
                    <a:lstStyle/>
                    <a:p>
                      <a:pPr algn="l" fontAlgn="ctr"/>
                      <a:r>
                        <a:rPr lang="zh-CN" altLang="en-US" sz="1250" u="none" strike="noStrike" dirty="0">
                          <a:solidFill>
                            <a:srgbClr val="0070C0"/>
                          </a:solidFill>
                          <a:effectLst/>
                        </a:rPr>
                        <a:t>国家</a:t>
                      </a:r>
                      <a:endParaRPr lang="zh-CN" altLang="en-US" sz="1250" b="1" i="0" u="none" strike="noStrike" dirty="0">
                        <a:solidFill>
                          <a:srgbClr val="0070C0"/>
                        </a:solidFill>
                        <a:effectLst/>
                        <a:latin typeface="宋体" panose="02010600030101010101" pitchFamily="2" charset="-122"/>
                      </a:endParaRPr>
                    </a:p>
                  </a:txBody>
                  <a:tcPr marL="8546" marR="8546" marT="8546" marB="0" anchor="ctr"/>
                </a:tc>
                <a:tc>
                  <a:txBody>
                    <a:bodyPr/>
                    <a:lstStyle/>
                    <a:p>
                      <a:pPr algn="l" fontAlgn="ctr"/>
                      <a:r>
                        <a:rPr lang="zh-CN" altLang="en-US" sz="1250" u="none" strike="noStrike" dirty="0" smtClean="0">
                          <a:solidFill>
                            <a:srgbClr val="0070C0"/>
                          </a:solidFill>
                          <a:effectLst/>
                        </a:rPr>
                        <a:t>生效时间</a:t>
                      </a:r>
                      <a:endParaRPr lang="zh-CN" altLang="en-US" sz="1250" b="1" i="0" u="none" strike="noStrike" dirty="0">
                        <a:solidFill>
                          <a:srgbClr val="0070C0"/>
                        </a:solidFill>
                        <a:effectLst/>
                        <a:latin typeface="宋体" panose="02010600030101010101" pitchFamily="2" charset="-122"/>
                      </a:endParaRPr>
                    </a:p>
                  </a:txBody>
                  <a:tcPr marL="8546" marR="8546" marT="8546" marB="0" anchor="ctr"/>
                </a:tc>
              </a:tr>
              <a:tr h="162374">
                <a:tc>
                  <a:txBody>
                    <a:bodyPr/>
                    <a:lstStyle/>
                    <a:p>
                      <a:pPr algn="l" fontAlgn="b"/>
                      <a:r>
                        <a:rPr lang="zh-CN" altLang="en-US" sz="1250" u="none" strike="noStrike">
                          <a:effectLst/>
                        </a:rPr>
                        <a:t>黎巴嫩</a:t>
                      </a:r>
                      <a:endParaRPr lang="zh-CN" altLang="en-US" sz="1250" b="0" i="0" u="none" strike="noStrike">
                        <a:solidFill>
                          <a:srgbClr val="000000"/>
                        </a:solidFill>
                        <a:effectLst/>
                        <a:latin typeface="宋体" panose="02010600030101010101" pitchFamily="2" charset="-122"/>
                      </a:endParaRPr>
                    </a:p>
                  </a:txBody>
                  <a:tcPr marL="8546" marR="8546" marT="8546" marB="0" anchor="b"/>
                </a:tc>
                <a:tc>
                  <a:txBody>
                    <a:bodyPr/>
                    <a:lstStyle/>
                    <a:p>
                      <a:pPr algn="l" fontAlgn="ctr"/>
                      <a:r>
                        <a:rPr lang="en-US" altLang="zh-CN" sz="1250" u="none" strike="noStrike" dirty="0" smtClean="0">
                          <a:effectLst/>
                        </a:rPr>
                        <a:t>1997</a:t>
                      </a:r>
                      <a:endParaRPr lang="zh-CN" altLang="en-US" sz="1250" b="0" i="0" u="none" strike="noStrike" dirty="0">
                        <a:solidFill>
                          <a:srgbClr val="333333"/>
                        </a:solidFill>
                        <a:effectLst/>
                        <a:latin typeface="宋体" panose="02010600030101010101" pitchFamily="2" charset="-122"/>
                      </a:endParaRPr>
                    </a:p>
                  </a:txBody>
                  <a:tcPr marL="8546" marR="8546" marT="8546" marB="0" anchor="ctr"/>
                </a:tc>
              </a:tr>
              <a:tr h="162374">
                <a:tc>
                  <a:txBody>
                    <a:bodyPr/>
                    <a:lstStyle/>
                    <a:p>
                      <a:pPr algn="l" fontAlgn="b"/>
                      <a:r>
                        <a:rPr lang="zh-CN" altLang="en-US" sz="1250" u="none" strike="noStrike">
                          <a:effectLst/>
                        </a:rPr>
                        <a:t>柬埔寨</a:t>
                      </a:r>
                      <a:endParaRPr lang="zh-CN" altLang="en-US" sz="1250" b="0" i="0" u="none" strike="noStrike">
                        <a:solidFill>
                          <a:srgbClr val="000000"/>
                        </a:solidFill>
                        <a:effectLst/>
                        <a:latin typeface="宋体" panose="02010600030101010101" pitchFamily="2" charset="-122"/>
                      </a:endParaRPr>
                    </a:p>
                  </a:txBody>
                  <a:tcPr marL="8546" marR="8546" marT="8546" marB="0" anchor="b"/>
                </a:tc>
                <a:tc>
                  <a:txBody>
                    <a:bodyPr/>
                    <a:lstStyle/>
                    <a:p>
                      <a:pPr algn="l" fontAlgn="ctr"/>
                      <a:r>
                        <a:rPr lang="en-US" altLang="zh-CN" sz="1250" u="none" strike="noStrike" dirty="0" smtClean="0">
                          <a:effectLst/>
                        </a:rPr>
                        <a:t>2000</a:t>
                      </a:r>
                      <a:endParaRPr lang="zh-CN" altLang="en-US" sz="1250" b="0" i="0" u="none" strike="noStrike" dirty="0">
                        <a:solidFill>
                          <a:srgbClr val="333333"/>
                        </a:solidFill>
                        <a:effectLst/>
                        <a:latin typeface="宋体" panose="02010600030101010101" pitchFamily="2" charset="-122"/>
                      </a:endParaRPr>
                    </a:p>
                  </a:txBody>
                  <a:tcPr marL="8546" marR="8546" marT="8546" marB="0" anchor="ctr"/>
                </a:tc>
              </a:tr>
              <a:tr h="162374">
                <a:tc>
                  <a:txBody>
                    <a:bodyPr/>
                    <a:lstStyle/>
                    <a:p>
                      <a:pPr algn="l" fontAlgn="b"/>
                      <a:r>
                        <a:rPr lang="zh-CN" altLang="en-US" sz="1250" u="none" strike="noStrike">
                          <a:effectLst/>
                        </a:rPr>
                        <a:t>叙利亚</a:t>
                      </a:r>
                      <a:endParaRPr lang="zh-CN" altLang="en-US" sz="1250" b="0" i="0" u="none" strike="noStrike">
                        <a:solidFill>
                          <a:srgbClr val="000000"/>
                        </a:solidFill>
                        <a:effectLst/>
                        <a:latin typeface="宋体" panose="02010600030101010101" pitchFamily="2" charset="-122"/>
                      </a:endParaRPr>
                    </a:p>
                  </a:txBody>
                  <a:tcPr marL="8546" marR="8546" marT="8546" marB="0" anchor="b"/>
                </a:tc>
                <a:tc>
                  <a:txBody>
                    <a:bodyPr/>
                    <a:lstStyle/>
                    <a:p>
                      <a:pPr algn="l" fontAlgn="ctr"/>
                      <a:r>
                        <a:rPr lang="en-US" altLang="zh-CN" sz="1250" u="none" strike="noStrike" dirty="0" smtClean="0">
                          <a:effectLst/>
                        </a:rPr>
                        <a:t>2001</a:t>
                      </a:r>
                      <a:endParaRPr lang="zh-CN" altLang="en-US" sz="1250" b="0" i="0" u="none" strike="noStrike" dirty="0">
                        <a:solidFill>
                          <a:srgbClr val="333333"/>
                        </a:solidFill>
                        <a:effectLst/>
                        <a:latin typeface="宋体" panose="02010600030101010101" pitchFamily="2" charset="-122"/>
                      </a:endParaRPr>
                    </a:p>
                  </a:txBody>
                  <a:tcPr marL="8546" marR="8546" marT="8546" marB="0" anchor="ctr"/>
                </a:tc>
              </a:tr>
              <a:tr h="162374">
                <a:tc>
                  <a:txBody>
                    <a:bodyPr/>
                    <a:lstStyle/>
                    <a:p>
                      <a:pPr algn="l" fontAlgn="b"/>
                      <a:r>
                        <a:rPr lang="zh-CN" altLang="en-US" sz="1250" u="none" strike="noStrike">
                          <a:effectLst/>
                        </a:rPr>
                        <a:t>也门</a:t>
                      </a:r>
                      <a:endParaRPr lang="zh-CN" altLang="en-US" sz="1250" b="0" i="0" u="none" strike="noStrike">
                        <a:solidFill>
                          <a:srgbClr val="000000"/>
                        </a:solidFill>
                        <a:effectLst/>
                        <a:latin typeface="宋体" panose="02010600030101010101" pitchFamily="2" charset="-122"/>
                      </a:endParaRPr>
                    </a:p>
                  </a:txBody>
                  <a:tcPr marL="8546" marR="8546" marT="8546" marB="0" anchor="b"/>
                </a:tc>
                <a:tc>
                  <a:txBody>
                    <a:bodyPr/>
                    <a:lstStyle/>
                    <a:p>
                      <a:pPr algn="l" fontAlgn="ctr"/>
                      <a:r>
                        <a:rPr lang="en-US" altLang="zh-CN" sz="1250" u="none" strike="noStrike" dirty="0" smtClean="0">
                          <a:effectLst/>
                        </a:rPr>
                        <a:t>2002</a:t>
                      </a:r>
                      <a:endParaRPr lang="zh-CN" altLang="en-US" sz="1250" b="0" i="0" u="none" strike="noStrike" dirty="0">
                        <a:solidFill>
                          <a:srgbClr val="333333"/>
                        </a:solidFill>
                        <a:effectLst/>
                        <a:latin typeface="宋体" panose="02010600030101010101" pitchFamily="2" charset="-122"/>
                      </a:endParaRPr>
                    </a:p>
                  </a:txBody>
                  <a:tcPr marL="8546" marR="8546" marT="8546" marB="0" anchor="ctr"/>
                </a:tc>
              </a:tr>
              <a:tr h="162374">
                <a:tc>
                  <a:txBody>
                    <a:bodyPr/>
                    <a:lstStyle/>
                    <a:p>
                      <a:pPr algn="l" fontAlgn="b"/>
                      <a:r>
                        <a:rPr lang="zh-CN" altLang="en-US" sz="1250" u="none" strike="noStrike">
                          <a:effectLst/>
                        </a:rPr>
                        <a:t>卡塔尔</a:t>
                      </a:r>
                      <a:endParaRPr lang="zh-CN" altLang="en-US" sz="1250" b="0" i="0" u="none" strike="noStrike">
                        <a:solidFill>
                          <a:srgbClr val="000000"/>
                        </a:solidFill>
                        <a:effectLst/>
                        <a:latin typeface="宋体" panose="02010600030101010101" pitchFamily="2" charset="-122"/>
                      </a:endParaRPr>
                    </a:p>
                  </a:txBody>
                  <a:tcPr marL="8546" marR="8546" marT="8546" marB="0" anchor="b"/>
                </a:tc>
                <a:tc>
                  <a:txBody>
                    <a:bodyPr/>
                    <a:lstStyle/>
                    <a:p>
                      <a:pPr algn="l" fontAlgn="ctr"/>
                      <a:r>
                        <a:rPr lang="en-US" altLang="zh-CN" sz="1250" u="none" strike="noStrike" dirty="0" smtClean="0">
                          <a:effectLst/>
                        </a:rPr>
                        <a:t>2000</a:t>
                      </a:r>
                      <a:endParaRPr lang="zh-CN" altLang="en-US" sz="1250" b="0" i="0" u="none" strike="noStrike" dirty="0">
                        <a:solidFill>
                          <a:srgbClr val="333333"/>
                        </a:solidFill>
                        <a:effectLst/>
                        <a:latin typeface="宋体" panose="02010600030101010101" pitchFamily="2" charset="-122"/>
                      </a:endParaRPr>
                    </a:p>
                  </a:txBody>
                  <a:tcPr marL="8546" marR="8546" marT="8546" marB="0" anchor="ctr"/>
                </a:tc>
              </a:tr>
              <a:tr h="162374">
                <a:tc>
                  <a:txBody>
                    <a:bodyPr/>
                    <a:lstStyle/>
                    <a:p>
                      <a:pPr algn="l" fontAlgn="b"/>
                      <a:r>
                        <a:rPr lang="zh-CN" altLang="en-US" sz="1250" u="none" strike="noStrike">
                          <a:effectLst/>
                        </a:rPr>
                        <a:t>巴林</a:t>
                      </a:r>
                      <a:endParaRPr lang="zh-CN" altLang="en-US" sz="1250" b="0" i="0" u="none" strike="noStrike">
                        <a:solidFill>
                          <a:srgbClr val="000000"/>
                        </a:solidFill>
                        <a:effectLst/>
                        <a:latin typeface="宋体" panose="02010600030101010101" pitchFamily="2" charset="-122"/>
                      </a:endParaRPr>
                    </a:p>
                  </a:txBody>
                  <a:tcPr marL="8546" marR="8546" marT="8546" marB="0" anchor="b"/>
                </a:tc>
                <a:tc>
                  <a:txBody>
                    <a:bodyPr/>
                    <a:lstStyle/>
                    <a:p>
                      <a:pPr algn="l" fontAlgn="ctr"/>
                      <a:r>
                        <a:rPr lang="en-US" altLang="zh-CN" sz="1250" u="none" strike="noStrike" dirty="0" smtClean="0">
                          <a:effectLst/>
                        </a:rPr>
                        <a:t>2000</a:t>
                      </a:r>
                      <a:endParaRPr lang="zh-CN" altLang="en-US" sz="1250" b="0" i="0" u="none" strike="noStrike" dirty="0">
                        <a:solidFill>
                          <a:srgbClr val="333333"/>
                        </a:solidFill>
                        <a:effectLst/>
                        <a:latin typeface="宋体" panose="02010600030101010101" pitchFamily="2" charset="-122"/>
                      </a:endParaRPr>
                    </a:p>
                  </a:txBody>
                  <a:tcPr marL="8546" marR="8546" marT="8546" marB="0" anchor="ctr"/>
                </a:tc>
              </a:tr>
              <a:tr h="162374">
                <a:tc>
                  <a:txBody>
                    <a:bodyPr/>
                    <a:lstStyle/>
                    <a:p>
                      <a:pPr algn="l" fontAlgn="b"/>
                      <a:r>
                        <a:rPr lang="zh-CN" altLang="en-US" sz="1250" u="none" strike="noStrike">
                          <a:effectLst/>
                        </a:rPr>
                        <a:t>伊朗</a:t>
                      </a:r>
                      <a:endParaRPr lang="zh-CN" altLang="en-US" sz="1250" b="0" i="0" u="none" strike="noStrike">
                        <a:solidFill>
                          <a:srgbClr val="000000"/>
                        </a:solidFill>
                        <a:effectLst/>
                        <a:latin typeface="宋体" panose="02010600030101010101" pitchFamily="2" charset="-122"/>
                      </a:endParaRPr>
                    </a:p>
                  </a:txBody>
                  <a:tcPr marL="8546" marR="8546" marT="8546" marB="0" anchor="b"/>
                </a:tc>
                <a:tc>
                  <a:txBody>
                    <a:bodyPr/>
                    <a:lstStyle/>
                    <a:p>
                      <a:pPr algn="l" fontAlgn="ctr"/>
                      <a:r>
                        <a:rPr lang="en-US" altLang="zh-CN" sz="1250" u="none" strike="noStrike" dirty="0" smtClean="0">
                          <a:effectLst/>
                        </a:rPr>
                        <a:t>2005</a:t>
                      </a:r>
                      <a:endParaRPr lang="zh-CN" altLang="en-US" sz="1250" b="0" i="0" u="none" strike="noStrike" dirty="0">
                        <a:solidFill>
                          <a:srgbClr val="333333"/>
                        </a:solidFill>
                        <a:effectLst/>
                        <a:latin typeface="宋体" panose="02010600030101010101" pitchFamily="2" charset="-122"/>
                      </a:endParaRPr>
                    </a:p>
                  </a:txBody>
                  <a:tcPr marL="8546" marR="8546" marT="8546" marB="0" anchor="ctr"/>
                </a:tc>
              </a:tr>
              <a:tr h="162374">
                <a:tc>
                  <a:txBody>
                    <a:bodyPr/>
                    <a:lstStyle/>
                    <a:p>
                      <a:pPr algn="l" fontAlgn="b"/>
                      <a:r>
                        <a:rPr lang="zh-CN" altLang="en-US" sz="1250" u="none" strike="noStrike">
                          <a:effectLst/>
                        </a:rPr>
                        <a:t>缅甸</a:t>
                      </a:r>
                      <a:endParaRPr lang="zh-CN" altLang="en-US" sz="1250" b="0" i="0" u="none" strike="noStrike">
                        <a:solidFill>
                          <a:srgbClr val="000000"/>
                        </a:solidFill>
                        <a:effectLst/>
                        <a:latin typeface="宋体" panose="02010600030101010101" pitchFamily="2" charset="-122"/>
                      </a:endParaRPr>
                    </a:p>
                  </a:txBody>
                  <a:tcPr marL="8546" marR="8546" marT="8546" marB="0" anchor="b"/>
                </a:tc>
                <a:tc>
                  <a:txBody>
                    <a:bodyPr/>
                    <a:lstStyle/>
                    <a:p>
                      <a:pPr algn="l" fontAlgn="ctr"/>
                      <a:r>
                        <a:rPr lang="en-US" altLang="zh-CN" sz="1250" u="none" strike="noStrike" dirty="0" smtClean="0">
                          <a:effectLst/>
                        </a:rPr>
                        <a:t>2002</a:t>
                      </a:r>
                      <a:endParaRPr lang="zh-CN" altLang="en-US" sz="1250" b="0" i="0" u="none" strike="noStrike" dirty="0">
                        <a:solidFill>
                          <a:srgbClr val="333333"/>
                        </a:solidFill>
                        <a:effectLst/>
                        <a:latin typeface="宋体" panose="02010600030101010101" pitchFamily="2" charset="-122"/>
                      </a:endParaRPr>
                    </a:p>
                  </a:txBody>
                  <a:tcPr marL="8546" marR="8546" marT="8546" marB="0" anchor="ctr"/>
                </a:tc>
              </a:tr>
              <a:tr h="162374">
                <a:tc>
                  <a:txBody>
                    <a:bodyPr/>
                    <a:lstStyle/>
                    <a:p>
                      <a:pPr algn="l" fontAlgn="b"/>
                      <a:r>
                        <a:rPr lang="zh-CN" altLang="en-US" sz="1250" u="none" strike="noStrike">
                          <a:effectLst/>
                        </a:rPr>
                        <a:t>朝鲜</a:t>
                      </a:r>
                      <a:endParaRPr lang="zh-CN" altLang="en-US" sz="1250" b="0" i="0" u="none" strike="noStrike">
                        <a:solidFill>
                          <a:srgbClr val="000000"/>
                        </a:solidFill>
                        <a:effectLst/>
                        <a:latin typeface="宋体" panose="02010600030101010101" pitchFamily="2" charset="-122"/>
                      </a:endParaRPr>
                    </a:p>
                  </a:txBody>
                  <a:tcPr marL="8546" marR="8546" marT="8546" marB="0" anchor="b"/>
                </a:tc>
                <a:tc>
                  <a:txBody>
                    <a:bodyPr/>
                    <a:lstStyle/>
                    <a:p>
                      <a:pPr algn="l" fontAlgn="ctr"/>
                      <a:r>
                        <a:rPr lang="en-US" altLang="zh-CN" sz="1250" u="none" strike="noStrike" dirty="0" smtClean="0">
                          <a:effectLst/>
                        </a:rPr>
                        <a:t>2005</a:t>
                      </a:r>
                      <a:endParaRPr lang="zh-CN" altLang="en-US" sz="1250" b="0" i="0" u="none" strike="noStrike" dirty="0">
                        <a:solidFill>
                          <a:srgbClr val="333333"/>
                        </a:solidFill>
                        <a:effectLst/>
                        <a:latin typeface="宋体" panose="02010600030101010101" pitchFamily="2" charset="-122"/>
                      </a:endParaRPr>
                    </a:p>
                  </a:txBody>
                  <a:tcPr marL="8546" marR="8546" marT="8546" marB="0" anchor="ctr"/>
                </a:tc>
              </a:tr>
              <a:tr h="162374">
                <a:tc>
                  <a:txBody>
                    <a:bodyPr/>
                    <a:lstStyle/>
                    <a:p>
                      <a:pPr algn="l" fontAlgn="b"/>
                      <a:r>
                        <a:rPr lang="zh-CN" altLang="en-US" sz="1250" u="none" strike="noStrike">
                          <a:effectLst/>
                        </a:rPr>
                        <a:t>印度</a:t>
                      </a:r>
                      <a:endParaRPr lang="zh-CN" altLang="en-US" sz="1250" b="0" i="0" u="none" strike="noStrike">
                        <a:solidFill>
                          <a:srgbClr val="000000"/>
                        </a:solidFill>
                        <a:effectLst/>
                        <a:latin typeface="宋体" panose="02010600030101010101" pitchFamily="2" charset="-122"/>
                      </a:endParaRPr>
                    </a:p>
                  </a:txBody>
                  <a:tcPr marL="8546" marR="8546" marT="8546" marB="0" anchor="b"/>
                </a:tc>
                <a:tc>
                  <a:txBody>
                    <a:bodyPr/>
                    <a:lstStyle/>
                    <a:p>
                      <a:pPr algn="l" fontAlgn="ctr"/>
                      <a:r>
                        <a:rPr lang="en-US" altLang="zh-CN" sz="1250" u="none" strike="noStrike" dirty="0" smtClean="0">
                          <a:effectLst/>
                        </a:rPr>
                        <a:t>2007</a:t>
                      </a:r>
                      <a:endParaRPr lang="zh-CN" altLang="en-US" sz="1250" b="0" i="0" u="none" strike="noStrike" dirty="0">
                        <a:solidFill>
                          <a:srgbClr val="333333"/>
                        </a:solidFill>
                        <a:effectLst/>
                        <a:latin typeface="宋体" panose="02010600030101010101" pitchFamily="2" charset="-122"/>
                      </a:endParaRPr>
                    </a:p>
                  </a:txBody>
                  <a:tcPr marL="8546" marR="8546" marT="8546" marB="0" anchor="ctr"/>
                </a:tc>
              </a:tr>
              <a:tr h="162374">
                <a:tc>
                  <a:txBody>
                    <a:bodyPr/>
                    <a:lstStyle/>
                    <a:p>
                      <a:pPr algn="l" fontAlgn="b"/>
                      <a:r>
                        <a:rPr lang="zh-CN" altLang="en-US" sz="1250" u="none" strike="noStrike" dirty="0">
                          <a:effectLst/>
                        </a:rPr>
                        <a:t>澳大利亚</a:t>
                      </a:r>
                      <a:endParaRPr lang="zh-CN" altLang="en-US" sz="1250" b="0" i="0" u="none" strike="noStrike" dirty="0">
                        <a:solidFill>
                          <a:srgbClr val="000000"/>
                        </a:solidFill>
                        <a:effectLst/>
                        <a:latin typeface="宋体" panose="02010600030101010101" pitchFamily="2" charset="-122"/>
                      </a:endParaRPr>
                    </a:p>
                  </a:txBody>
                  <a:tcPr marL="8546" marR="8546" marT="8546" marB="0" anchor="b"/>
                </a:tc>
                <a:tc>
                  <a:txBody>
                    <a:bodyPr/>
                    <a:lstStyle/>
                    <a:p>
                      <a:pPr algn="l" fontAlgn="ctr"/>
                      <a:r>
                        <a:rPr lang="en-US" altLang="zh-CN" sz="1250" u="none" strike="noStrike" dirty="0" smtClean="0">
                          <a:effectLst/>
                        </a:rPr>
                        <a:t>1988</a:t>
                      </a:r>
                      <a:endParaRPr lang="zh-CN" altLang="en-US" sz="1250" b="0" i="0" u="none" strike="noStrike" dirty="0">
                        <a:solidFill>
                          <a:srgbClr val="333333"/>
                        </a:solidFill>
                        <a:effectLst/>
                        <a:latin typeface="宋体" panose="02010600030101010101" pitchFamily="2" charset="-122"/>
                      </a:endParaRPr>
                    </a:p>
                  </a:txBody>
                  <a:tcPr marL="8546" marR="8546" marT="8546" marB="0" anchor="ctr"/>
                </a:tc>
              </a:tr>
              <a:tr h="162374">
                <a:tc>
                  <a:txBody>
                    <a:bodyPr/>
                    <a:lstStyle/>
                    <a:p>
                      <a:pPr algn="l" fontAlgn="b"/>
                      <a:r>
                        <a:rPr lang="zh-CN" altLang="en-US" sz="1250" u="none" strike="noStrike">
                          <a:effectLst/>
                        </a:rPr>
                        <a:t>新西兰</a:t>
                      </a:r>
                      <a:endParaRPr lang="zh-CN" altLang="en-US" sz="1250" b="0" i="0" u="none" strike="noStrike">
                        <a:solidFill>
                          <a:srgbClr val="000000"/>
                        </a:solidFill>
                        <a:effectLst/>
                        <a:latin typeface="宋体" panose="02010600030101010101" pitchFamily="2" charset="-122"/>
                      </a:endParaRPr>
                    </a:p>
                  </a:txBody>
                  <a:tcPr marL="8546" marR="8546" marT="8546" marB="0" anchor="b"/>
                </a:tc>
                <a:tc>
                  <a:txBody>
                    <a:bodyPr/>
                    <a:lstStyle/>
                    <a:p>
                      <a:pPr algn="l" fontAlgn="ctr"/>
                      <a:r>
                        <a:rPr lang="en-US" altLang="zh-CN" sz="1250" u="none" strike="noStrike" dirty="0" smtClean="0">
                          <a:effectLst/>
                        </a:rPr>
                        <a:t>1989</a:t>
                      </a:r>
                      <a:endParaRPr lang="zh-CN" altLang="en-US" sz="1250" b="0" i="0" u="none" strike="noStrike" dirty="0">
                        <a:solidFill>
                          <a:srgbClr val="333333"/>
                        </a:solidFill>
                        <a:effectLst/>
                        <a:latin typeface="宋体" panose="02010600030101010101" pitchFamily="2" charset="-122"/>
                      </a:endParaRPr>
                    </a:p>
                  </a:txBody>
                  <a:tcPr marL="8546" marR="8546" marT="8546" marB="0" anchor="ctr"/>
                </a:tc>
              </a:tr>
              <a:tr h="162374">
                <a:tc>
                  <a:txBody>
                    <a:bodyPr/>
                    <a:lstStyle/>
                    <a:p>
                      <a:pPr algn="l" fontAlgn="b"/>
                      <a:r>
                        <a:rPr lang="zh-CN" altLang="en-US" sz="1250" u="none" strike="noStrike">
                          <a:effectLst/>
                        </a:rPr>
                        <a:t>巴布亚新几内亚</a:t>
                      </a:r>
                      <a:endParaRPr lang="zh-CN" altLang="en-US" sz="1250" b="0" i="0" u="none" strike="noStrike">
                        <a:solidFill>
                          <a:srgbClr val="000000"/>
                        </a:solidFill>
                        <a:effectLst/>
                        <a:latin typeface="宋体" panose="02010600030101010101" pitchFamily="2" charset="-122"/>
                      </a:endParaRPr>
                    </a:p>
                  </a:txBody>
                  <a:tcPr marL="8546" marR="8546" marT="8546" marB="0" anchor="b"/>
                </a:tc>
                <a:tc>
                  <a:txBody>
                    <a:bodyPr/>
                    <a:lstStyle/>
                    <a:p>
                      <a:pPr algn="l" fontAlgn="ctr"/>
                      <a:r>
                        <a:rPr lang="en-US" altLang="zh-CN" sz="1250" u="none" strike="noStrike" dirty="0" smtClean="0">
                          <a:effectLst/>
                        </a:rPr>
                        <a:t>1993</a:t>
                      </a:r>
                      <a:endParaRPr lang="zh-CN" altLang="en-US" sz="1250" b="0" i="0" u="none" strike="noStrike" dirty="0">
                        <a:solidFill>
                          <a:srgbClr val="333333"/>
                        </a:solidFill>
                        <a:effectLst/>
                        <a:latin typeface="宋体" panose="02010600030101010101" pitchFamily="2" charset="-122"/>
                      </a:endParaRPr>
                    </a:p>
                  </a:txBody>
                  <a:tcPr marL="8546" marR="8546" marT="8546" marB="0" anchor="ctr"/>
                </a:tc>
              </a:tr>
              <a:tr h="162374">
                <a:tc>
                  <a:txBody>
                    <a:bodyPr/>
                    <a:lstStyle/>
                    <a:p>
                      <a:pPr algn="l" fontAlgn="b"/>
                      <a:r>
                        <a:rPr lang="zh-CN" altLang="en-US" sz="1250" u="none" strike="noStrike" dirty="0">
                          <a:effectLst/>
                        </a:rPr>
                        <a:t>加纳</a:t>
                      </a:r>
                      <a:endParaRPr lang="zh-CN" altLang="en-US" sz="1250" b="0" i="0" u="none" strike="noStrike" dirty="0">
                        <a:solidFill>
                          <a:srgbClr val="000000"/>
                        </a:solidFill>
                        <a:effectLst/>
                        <a:latin typeface="宋体" panose="02010600030101010101" pitchFamily="2" charset="-122"/>
                      </a:endParaRPr>
                    </a:p>
                  </a:txBody>
                  <a:tcPr marL="8546" marR="8546" marT="8546" marB="0" anchor="b"/>
                </a:tc>
                <a:tc>
                  <a:txBody>
                    <a:bodyPr/>
                    <a:lstStyle/>
                    <a:p>
                      <a:pPr algn="l" fontAlgn="ctr"/>
                      <a:r>
                        <a:rPr lang="en-US" altLang="zh-CN" sz="1250" u="none" strike="noStrike" dirty="0" smtClean="0">
                          <a:effectLst/>
                        </a:rPr>
                        <a:t>1990</a:t>
                      </a:r>
                      <a:endParaRPr lang="zh-CN" altLang="en-US" sz="1250" b="0" i="0" u="none" strike="noStrike" dirty="0">
                        <a:solidFill>
                          <a:srgbClr val="333333"/>
                        </a:solidFill>
                        <a:effectLst/>
                        <a:latin typeface="宋体" panose="02010600030101010101" pitchFamily="2" charset="-122"/>
                      </a:endParaRPr>
                    </a:p>
                  </a:txBody>
                  <a:tcPr marL="8546" marR="8546" marT="8546" marB="0" anchor="ctr"/>
                </a:tc>
              </a:tr>
              <a:tr h="162374">
                <a:tc>
                  <a:txBody>
                    <a:bodyPr/>
                    <a:lstStyle/>
                    <a:p>
                      <a:pPr algn="l" fontAlgn="b"/>
                      <a:r>
                        <a:rPr lang="zh-CN" altLang="en-US" sz="1250" u="none" strike="noStrike">
                          <a:effectLst/>
                        </a:rPr>
                        <a:t>埃及</a:t>
                      </a:r>
                      <a:endParaRPr lang="zh-CN" altLang="en-US" sz="1250" b="0" i="0" u="none" strike="noStrike">
                        <a:solidFill>
                          <a:srgbClr val="000000"/>
                        </a:solidFill>
                        <a:effectLst/>
                        <a:latin typeface="宋体" panose="02010600030101010101" pitchFamily="2" charset="-122"/>
                      </a:endParaRPr>
                    </a:p>
                  </a:txBody>
                  <a:tcPr marL="8546" marR="8546" marT="8546" marB="0" anchor="b"/>
                </a:tc>
                <a:tc>
                  <a:txBody>
                    <a:bodyPr/>
                    <a:lstStyle/>
                    <a:p>
                      <a:pPr algn="l" fontAlgn="ctr"/>
                      <a:r>
                        <a:rPr lang="en-US" altLang="zh-CN" sz="1250" u="none" strike="noStrike" dirty="0" smtClean="0">
                          <a:effectLst/>
                        </a:rPr>
                        <a:t>1996</a:t>
                      </a:r>
                      <a:endParaRPr lang="zh-CN" altLang="en-US" sz="1250" b="0" i="0" u="none" strike="noStrike" dirty="0">
                        <a:solidFill>
                          <a:srgbClr val="333333"/>
                        </a:solidFill>
                        <a:effectLst/>
                        <a:latin typeface="宋体" panose="02010600030101010101" pitchFamily="2" charset="-122"/>
                      </a:endParaRPr>
                    </a:p>
                  </a:txBody>
                  <a:tcPr marL="8546" marR="8546" marT="8546" marB="0" anchor="ctr"/>
                </a:tc>
              </a:tr>
              <a:tr h="162374">
                <a:tc>
                  <a:txBody>
                    <a:bodyPr/>
                    <a:lstStyle/>
                    <a:p>
                      <a:pPr algn="l" fontAlgn="b"/>
                      <a:r>
                        <a:rPr lang="zh-CN" altLang="en-US" sz="1250" u="none" strike="noStrike">
                          <a:effectLst/>
                        </a:rPr>
                        <a:t>摩洛哥</a:t>
                      </a:r>
                      <a:endParaRPr lang="zh-CN" altLang="en-US" sz="1250" b="0" i="0" u="none" strike="noStrike">
                        <a:solidFill>
                          <a:srgbClr val="000000"/>
                        </a:solidFill>
                        <a:effectLst/>
                        <a:latin typeface="宋体" panose="02010600030101010101" pitchFamily="2" charset="-122"/>
                      </a:endParaRPr>
                    </a:p>
                  </a:txBody>
                  <a:tcPr marL="8546" marR="8546" marT="8546" marB="0" anchor="b"/>
                </a:tc>
                <a:tc>
                  <a:txBody>
                    <a:bodyPr/>
                    <a:lstStyle/>
                    <a:p>
                      <a:pPr algn="l" fontAlgn="ctr"/>
                      <a:r>
                        <a:rPr lang="en-US" altLang="zh-CN" sz="1250" u="none" strike="noStrike" dirty="0" smtClean="0">
                          <a:effectLst/>
                        </a:rPr>
                        <a:t>1999</a:t>
                      </a:r>
                      <a:endParaRPr lang="zh-CN" altLang="en-US" sz="1250" b="0" i="0" u="none" strike="noStrike" dirty="0">
                        <a:solidFill>
                          <a:srgbClr val="333333"/>
                        </a:solidFill>
                        <a:effectLst/>
                        <a:latin typeface="宋体" panose="02010600030101010101" pitchFamily="2" charset="-122"/>
                      </a:endParaRPr>
                    </a:p>
                  </a:txBody>
                  <a:tcPr marL="8546" marR="8546" marT="8546" marB="0" anchor="ctr"/>
                </a:tc>
              </a:tr>
              <a:tr h="158956">
                <a:tc>
                  <a:txBody>
                    <a:bodyPr/>
                    <a:lstStyle/>
                    <a:p>
                      <a:pPr algn="l" fontAlgn="b"/>
                      <a:r>
                        <a:rPr lang="zh-CN" altLang="en-US" sz="1250" u="none" strike="noStrike">
                          <a:effectLst/>
                        </a:rPr>
                        <a:t>毛里求斯</a:t>
                      </a:r>
                      <a:endParaRPr lang="zh-CN" altLang="en-US" sz="1250" b="0" i="0" u="none" strike="noStrike">
                        <a:solidFill>
                          <a:srgbClr val="000000"/>
                        </a:solidFill>
                        <a:effectLst/>
                        <a:latin typeface="宋体" panose="02010600030101010101" pitchFamily="2" charset="-122"/>
                      </a:endParaRPr>
                    </a:p>
                  </a:txBody>
                  <a:tcPr marL="8546" marR="8546" marT="8546" marB="0" anchor="b"/>
                </a:tc>
                <a:tc>
                  <a:txBody>
                    <a:bodyPr/>
                    <a:lstStyle/>
                    <a:p>
                      <a:pPr algn="l" fontAlgn="ctr"/>
                      <a:r>
                        <a:rPr lang="en-US" altLang="zh-CN" sz="1250" u="none" strike="noStrike" dirty="0" smtClean="0">
                          <a:effectLst/>
                        </a:rPr>
                        <a:t>1997</a:t>
                      </a:r>
                      <a:endParaRPr lang="zh-CN" altLang="en-US" sz="1250" b="0" i="0" u="none" strike="noStrike" dirty="0">
                        <a:solidFill>
                          <a:srgbClr val="333333"/>
                        </a:solidFill>
                        <a:effectLst/>
                        <a:latin typeface="宋体" panose="02010600030101010101" pitchFamily="2" charset="-122"/>
                      </a:endParaRPr>
                    </a:p>
                  </a:txBody>
                  <a:tcPr marL="8546" marR="8546" marT="8546" marB="0" anchor="ctr"/>
                </a:tc>
              </a:tr>
              <a:tr h="158956">
                <a:tc>
                  <a:txBody>
                    <a:bodyPr/>
                    <a:lstStyle/>
                    <a:p>
                      <a:pPr algn="l" fontAlgn="b"/>
                      <a:r>
                        <a:rPr lang="zh-CN" altLang="en-US" sz="1250" u="none" strike="noStrike">
                          <a:effectLst/>
                        </a:rPr>
                        <a:t>津巴布韦</a:t>
                      </a:r>
                      <a:endParaRPr lang="zh-CN" altLang="en-US" sz="1250" b="0" i="0" u="none" strike="noStrike">
                        <a:solidFill>
                          <a:srgbClr val="000000"/>
                        </a:solidFill>
                        <a:effectLst/>
                        <a:latin typeface="宋体" panose="02010600030101010101" pitchFamily="2" charset="-122"/>
                      </a:endParaRPr>
                    </a:p>
                  </a:txBody>
                  <a:tcPr marL="8546" marR="8546" marT="8546" marB="0" anchor="b"/>
                </a:tc>
                <a:tc>
                  <a:txBody>
                    <a:bodyPr/>
                    <a:lstStyle/>
                    <a:p>
                      <a:pPr algn="l" fontAlgn="ctr"/>
                      <a:r>
                        <a:rPr lang="en-US" altLang="zh-CN" sz="1250" u="none" strike="noStrike" dirty="0" smtClean="0">
                          <a:effectLst/>
                        </a:rPr>
                        <a:t>1998</a:t>
                      </a:r>
                      <a:endParaRPr lang="zh-CN" altLang="en-US" sz="1250" b="0" i="0" u="none" strike="noStrike" dirty="0">
                        <a:solidFill>
                          <a:srgbClr val="333333"/>
                        </a:solidFill>
                        <a:effectLst/>
                        <a:latin typeface="宋体" panose="02010600030101010101" pitchFamily="2" charset="-122"/>
                      </a:endParaRPr>
                    </a:p>
                  </a:txBody>
                  <a:tcPr marL="8546" marR="8546" marT="8546" marB="0" anchor="ctr"/>
                </a:tc>
              </a:tr>
              <a:tr h="158956">
                <a:tc>
                  <a:txBody>
                    <a:bodyPr/>
                    <a:lstStyle/>
                    <a:p>
                      <a:pPr algn="l" fontAlgn="b"/>
                      <a:r>
                        <a:rPr lang="zh-CN" altLang="en-US" sz="1250" u="none" strike="noStrike">
                          <a:effectLst/>
                        </a:rPr>
                        <a:t>阿尔及利亚</a:t>
                      </a:r>
                      <a:endParaRPr lang="zh-CN" altLang="en-US" sz="1250" b="0" i="0" u="none" strike="noStrike">
                        <a:solidFill>
                          <a:srgbClr val="000000"/>
                        </a:solidFill>
                        <a:effectLst/>
                        <a:latin typeface="宋体" panose="02010600030101010101" pitchFamily="2" charset="-122"/>
                      </a:endParaRPr>
                    </a:p>
                  </a:txBody>
                  <a:tcPr marL="8546" marR="8546" marT="8546" marB="0" anchor="b"/>
                </a:tc>
                <a:tc>
                  <a:txBody>
                    <a:bodyPr/>
                    <a:lstStyle/>
                    <a:p>
                      <a:pPr algn="l" fontAlgn="ctr"/>
                      <a:r>
                        <a:rPr lang="en-US" altLang="zh-CN" sz="1250" u="none" strike="noStrike" dirty="0" smtClean="0">
                          <a:effectLst/>
                        </a:rPr>
                        <a:t>2003</a:t>
                      </a:r>
                      <a:endParaRPr lang="zh-CN" altLang="en-US" sz="1250" b="0" i="0" u="none" strike="noStrike" dirty="0">
                        <a:solidFill>
                          <a:srgbClr val="333333"/>
                        </a:solidFill>
                        <a:effectLst/>
                        <a:latin typeface="宋体" panose="02010600030101010101" pitchFamily="2" charset="-122"/>
                      </a:endParaRPr>
                    </a:p>
                  </a:txBody>
                  <a:tcPr marL="8546" marR="8546" marT="8546" marB="0" anchor="ctr"/>
                </a:tc>
              </a:tr>
              <a:tr h="162374">
                <a:tc>
                  <a:txBody>
                    <a:bodyPr/>
                    <a:lstStyle/>
                    <a:p>
                      <a:pPr algn="l" fontAlgn="b"/>
                      <a:r>
                        <a:rPr lang="zh-CN" altLang="en-US" sz="1250" u="none" strike="noStrike">
                          <a:effectLst/>
                        </a:rPr>
                        <a:t>加蓬</a:t>
                      </a:r>
                      <a:endParaRPr lang="zh-CN" altLang="en-US" sz="1250" b="0" i="0" u="none" strike="noStrike">
                        <a:solidFill>
                          <a:srgbClr val="000000"/>
                        </a:solidFill>
                        <a:effectLst/>
                        <a:latin typeface="宋体" panose="02010600030101010101" pitchFamily="2" charset="-122"/>
                      </a:endParaRPr>
                    </a:p>
                  </a:txBody>
                  <a:tcPr marL="8546" marR="8546" marT="8546" marB="0" anchor="b"/>
                </a:tc>
                <a:tc>
                  <a:txBody>
                    <a:bodyPr/>
                    <a:lstStyle/>
                    <a:p>
                      <a:pPr algn="l" fontAlgn="ctr"/>
                      <a:r>
                        <a:rPr lang="en-US" altLang="zh-CN" sz="1250" u="none" strike="noStrike" dirty="0" smtClean="0">
                          <a:effectLst/>
                        </a:rPr>
                        <a:t>2009</a:t>
                      </a:r>
                      <a:endParaRPr lang="zh-CN" altLang="en-US" sz="1250" b="0" i="0" u="none" strike="noStrike" dirty="0">
                        <a:solidFill>
                          <a:srgbClr val="333333"/>
                        </a:solidFill>
                        <a:effectLst/>
                        <a:latin typeface="宋体" panose="02010600030101010101" pitchFamily="2" charset="-122"/>
                      </a:endParaRPr>
                    </a:p>
                  </a:txBody>
                  <a:tcPr marL="8546" marR="8546" marT="8546" marB="0" anchor="ctr"/>
                </a:tc>
              </a:tr>
              <a:tr h="162374">
                <a:tc>
                  <a:txBody>
                    <a:bodyPr/>
                    <a:lstStyle/>
                    <a:p>
                      <a:pPr algn="l" fontAlgn="b"/>
                      <a:r>
                        <a:rPr lang="zh-CN" altLang="en-US" sz="1250" u="none" strike="noStrike">
                          <a:effectLst/>
                        </a:rPr>
                        <a:t>尼日利亚</a:t>
                      </a:r>
                      <a:endParaRPr lang="zh-CN" altLang="en-US" sz="1250" b="0" i="0" u="none" strike="noStrike">
                        <a:solidFill>
                          <a:srgbClr val="000000"/>
                        </a:solidFill>
                        <a:effectLst/>
                        <a:latin typeface="宋体" panose="02010600030101010101" pitchFamily="2" charset="-122"/>
                      </a:endParaRPr>
                    </a:p>
                  </a:txBody>
                  <a:tcPr marL="8546" marR="8546" marT="8546" marB="0" anchor="b"/>
                </a:tc>
                <a:tc>
                  <a:txBody>
                    <a:bodyPr/>
                    <a:lstStyle/>
                    <a:p>
                      <a:pPr algn="l" fontAlgn="ctr"/>
                      <a:r>
                        <a:rPr lang="en-US" altLang="zh-CN" sz="1250" u="none" strike="noStrike" dirty="0" smtClean="0">
                          <a:effectLst/>
                        </a:rPr>
                        <a:t>2010</a:t>
                      </a:r>
                      <a:endParaRPr lang="zh-CN" altLang="en-US" sz="1250" b="0" i="0" u="none" strike="noStrike" dirty="0">
                        <a:solidFill>
                          <a:srgbClr val="333333"/>
                        </a:solidFill>
                        <a:effectLst/>
                        <a:latin typeface="宋体" panose="02010600030101010101" pitchFamily="2" charset="-122"/>
                      </a:endParaRPr>
                    </a:p>
                  </a:txBody>
                  <a:tcPr marL="8546" marR="8546" marT="8546" marB="0" anchor="ctr"/>
                </a:tc>
              </a:tr>
              <a:tr h="162374">
                <a:tc>
                  <a:txBody>
                    <a:bodyPr/>
                    <a:lstStyle/>
                    <a:p>
                      <a:pPr algn="l" fontAlgn="b"/>
                      <a:r>
                        <a:rPr lang="zh-CN" altLang="en-US" sz="1250" u="none" strike="noStrike">
                          <a:effectLst/>
                        </a:rPr>
                        <a:t>苏丹</a:t>
                      </a:r>
                      <a:endParaRPr lang="zh-CN" altLang="en-US" sz="1250" b="0" i="0" u="none" strike="noStrike">
                        <a:solidFill>
                          <a:srgbClr val="000000"/>
                        </a:solidFill>
                        <a:effectLst/>
                        <a:latin typeface="宋体" panose="02010600030101010101" pitchFamily="2" charset="-122"/>
                      </a:endParaRPr>
                    </a:p>
                  </a:txBody>
                  <a:tcPr marL="8546" marR="8546" marT="8546" marB="0" anchor="b"/>
                </a:tc>
                <a:tc>
                  <a:txBody>
                    <a:bodyPr/>
                    <a:lstStyle/>
                    <a:p>
                      <a:pPr algn="l" fontAlgn="ctr"/>
                      <a:r>
                        <a:rPr lang="en-US" altLang="zh-CN" sz="1250" u="none" strike="noStrike" dirty="0" smtClean="0">
                          <a:effectLst/>
                        </a:rPr>
                        <a:t>1998</a:t>
                      </a:r>
                      <a:endParaRPr lang="zh-CN" altLang="en-US" sz="1250" b="0" i="0" u="none" strike="noStrike" dirty="0">
                        <a:solidFill>
                          <a:srgbClr val="333333"/>
                        </a:solidFill>
                        <a:effectLst/>
                        <a:latin typeface="宋体" panose="02010600030101010101" pitchFamily="2" charset="-122"/>
                      </a:endParaRPr>
                    </a:p>
                  </a:txBody>
                  <a:tcPr marL="8546" marR="8546" marT="8546" marB="0" anchor="ctr"/>
                </a:tc>
              </a:tr>
              <a:tr h="158956">
                <a:tc>
                  <a:txBody>
                    <a:bodyPr/>
                    <a:lstStyle/>
                    <a:p>
                      <a:pPr algn="l" fontAlgn="b"/>
                      <a:r>
                        <a:rPr lang="zh-CN" altLang="en-US" sz="1250" u="none" strike="noStrike">
                          <a:effectLst/>
                        </a:rPr>
                        <a:t>南非</a:t>
                      </a:r>
                      <a:endParaRPr lang="zh-CN" altLang="en-US" sz="1250" b="0" i="0" u="none" strike="noStrike">
                        <a:solidFill>
                          <a:srgbClr val="000000"/>
                        </a:solidFill>
                        <a:effectLst/>
                        <a:latin typeface="宋体" panose="02010600030101010101" pitchFamily="2" charset="-122"/>
                      </a:endParaRPr>
                    </a:p>
                  </a:txBody>
                  <a:tcPr marL="8546" marR="8546" marT="8546" marB="0" anchor="b"/>
                </a:tc>
                <a:tc>
                  <a:txBody>
                    <a:bodyPr/>
                    <a:lstStyle/>
                    <a:p>
                      <a:pPr algn="l" fontAlgn="ctr"/>
                      <a:r>
                        <a:rPr lang="en-US" altLang="zh-CN" sz="1250" u="none" strike="noStrike" dirty="0" smtClean="0">
                          <a:effectLst/>
                        </a:rPr>
                        <a:t>1998</a:t>
                      </a:r>
                      <a:endParaRPr lang="zh-CN" altLang="en-US" sz="1250" b="0" i="0" u="none" strike="noStrike" dirty="0">
                        <a:solidFill>
                          <a:srgbClr val="333333"/>
                        </a:solidFill>
                        <a:effectLst/>
                        <a:latin typeface="宋体" panose="02010600030101010101" pitchFamily="2" charset="-122"/>
                      </a:endParaRPr>
                    </a:p>
                  </a:txBody>
                  <a:tcPr marL="8546" marR="8546" marT="8546" marB="0" anchor="ctr"/>
                </a:tc>
              </a:tr>
              <a:tr h="158956">
                <a:tc>
                  <a:txBody>
                    <a:bodyPr/>
                    <a:lstStyle/>
                    <a:p>
                      <a:pPr algn="l" fontAlgn="b"/>
                      <a:r>
                        <a:rPr lang="zh-CN" altLang="en-US" sz="1250" u="none" strike="noStrike">
                          <a:effectLst/>
                        </a:rPr>
                        <a:t>佛得角</a:t>
                      </a:r>
                      <a:endParaRPr lang="zh-CN" altLang="en-US" sz="1250" b="0" i="0" u="none" strike="noStrike">
                        <a:solidFill>
                          <a:srgbClr val="000000"/>
                        </a:solidFill>
                        <a:effectLst/>
                        <a:latin typeface="宋体" panose="02010600030101010101" pitchFamily="2" charset="-122"/>
                      </a:endParaRPr>
                    </a:p>
                  </a:txBody>
                  <a:tcPr marL="8546" marR="8546" marT="8546" marB="0" anchor="b"/>
                </a:tc>
                <a:tc>
                  <a:txBody>
                    <a:bodyPr/>
                    <a:lstStyle/>
                    <a:p>
                      <a:pPr algn="l" fontAlgn="ctr"/>
                      <a:r>
                        <a:rPr lang="en-US" altLang="zh-CN" sz="1250" u="none" strike="noStrike" dirty="0" smtClean="0">
                          <a:effectLst/>
                        </a:rPr>
                        <a:t>2001</a:t>
                      </a:r>
                      <a:endParaRPr lang="zh-CN" altLang="en-US" sz="1250" b="0" i="0" u="none" strike="noStrike" dirty="0">
                        <a:solidFill>
                          <a:srgbClr val="333333"/>
                        </a:solidFill>
                        <a:effectLst/>
                        <a:latin typeface="宋体" panose="02010600030101010101" pitchFamily="2" charset="-122"/>
                      </a:endParaRPr>
                    </a:p>
                  </a:txBody>
                  <a:tcPr marL="8546" marR="8546" marT="8546" marB="0" anchor="ctr"/>
                </a:tc>
              </a:tr>
              <a:tr h="158956">
                <a:tc>
                  <a:txBody>
                    <a:bodyPr/>
                    <a:lstStyle/>
                    <a:p>
                      <a:pPr algn="l" fontAlgn="b"/>
                      <a:r>
                        <a:rPr lang="zh-CN" altLang="en-US" sz="1250" u="none" strike="noStrike">
                          <a:effectLst/>
                        </a:rPr>
                        <a:t>埃塞俄比亚</a:t>
                      </a:r>
                      <a:endParaRPr lang="zh-CN" altLang="en-US" sz="1250" b="0" i="0" u="none" strike="noStrike">
                        <a:solidFill>
                          <a:srgbClr val="000000"/>
                        </a:solidFill>
                        <a:effectLst/>
                        <a:latin typeface="宋体" panose="02010600030101010101" pitchFamily="2" charset="-122"/>
                      </a:endParaRPr>
                    </a:p>
                  </a:txBody>
                  <a:tcPr marL="8546" marR="8546" marT="8546" marB="0" anchor="b"/>
                </a:tc>
                <a:tc>
                  <a:txBody>
                    <a:bodyPr/>
                    <a:lstStyle/>
                    <a:p>
                      <a:pPr algn="l" fontAlgn="ctr"/>
                      <a:r>
                        <a:rPr lang="en-US" altLang="zh-CN" sz="1250" u="none" strike="noStrike" dirty="0" smtClean="0">
                          <a:effectLst/>
                        </a:rPr>
                        <a:t>2000</a:t>
                      </a:r>
                      <a:endParaRPr lang="zh-CN" altLang="en-US" sz="1250" b="0" i="0" u="none" strike="noStrike" dirty="0">
                        <a:solidFill>
                          <a:srgbClr val="333333"/>
                        </a:solidFill>
                        <a:effectLst/>
                        <a:latin typeface="宋体" panose="02010600030101010101" pitchFamily="2" charset="-122"/>
                      </a:endParaRPr>
                    </a:p>
                  </a:txBody>
                  <a:tcPr marL="8546" marR="8546" marT="8546" marB="0" anchor="ctr"/>
                </a:tc>
              </a:tr>
              <a:tr h="162374">
                <a:tc>
                  <a:txBody>
                    <a:bodyPr/>
                    <a:lstStyle/>
                    <a:p>
                      <a:pPr algn="l" fontAlgn="b"/>
                      <a:r>
                        <a:rPr lang="zh-CN" altLang="en-US" sz="1250" u="none" strike="noStrike">
                          <a:effectLst/>
                        </a:rPr>
                        <a:t>突尼斯</a:t>
                      </a:r>
                      <a:endParaRPr lang="zh-CN" altLang="en-US" sz="1250" b="0" i="0" u="none" strike="noStrike">
                        <a:solidFill>
                          <a:srgbClr val="000000"/>
                        </a:solidFill>
                        <a:effectLst/>
                        <a:latin typeface="宋体" panose="02010600030101010101" pitchFamily="2" charset="-122"/>
                      </a:endParaRPr>
                    </a:p>
                  </a:txBody>
                  <a:tcPr marL="8546" marR="8546" marT="8546" marB="0" anchor="b"/>
                </a:tc>
                <a:tc>
                  <a:txBody>
                    <a:bodyPr/>
                    <a:lstStyle/>
                    <a:p>
                      <a:pPr algn="l" fontAlgn="ctr"/>
                      <a:r>
                        <a:rPr lang="en-US" altLang="zh-CN" sz="1250" u="none" strike="noStrike" dirty="0" smtClean="0">
                          <a:effectLst/>
                        </a:rPr>
                        <a:t>2006</a:t>
                      </a:r>
                      <a:endParaRPr lang="zh-CN" altLang="en-US" sz="1250" b="0" i="0" u="none" strike="noStrike" dirty="0">
                        <a:solidFill>
                          <a:srgbClr val="333333"/>
                        </a:solidFill>
                        <a:effectLst/>
                        <a:latin typeface="宋体" panose="02010600030101010101" pitchFamily="2" charset="-122"/>
                      </a:endParaRPr>
                    </a:p>
                  </a:txBody>
                  <a:tcPr marL="8546" marR="8546" marT="8546" marB="0" anchor="ctr"/>
                </a:tc>
              </a:tr>
              <a:tr h="162374">
                <a:tc>
                  <a:txBody>
                    <a:bodyPr/>
                    <a:lstStyle/>
                    <a:p>
                      <a:pPr algn="l" fontAlgn="b"/>
                      <a:r>
                        <a:rPr lang="zh-CN" altLang="en-US" sz="1250" u="none" strike="noStrike">
                          <a:effectLst/>
                        </a:rPr>
                        <a:t>赤道几内亚</a:t>
                      </a:r>
                      <a:endParaRPr lang="zh-CN" altLang="en-US" sz="1250" b="0" i="0" u="none" strike="noStrike">
                        <a:solidFill>
                          <a:srgbClr val="000000"/>
                        </a:solidFill>
                        <a:effectLst/>
                        <a:latin typeface="宋体" panose="02010600030101010101" pitchFamily="2" charset="-122"/>
                      </a:endParaRPr>
                    </a:p>
                  </a:txBody>
                  <a:tcPr marL="8546" marR="8546" marT="8546" marB="0" anchor="b"/>
                </a:tc>
                <a:tc>
                  <a:txBody>
                    <a:bodyPr/>
                    <a:lstStyle/>
                    <a:p>
                      <a:pPr algn="l" fontAlgn="ctr"/>
                      <a:r>
                        <a:rPr lang="en-US" altLang="zh-CN" sz="1250" u="none" strike="noStrike" dirty="0" smtClean="0">
                          <a:effectLst/>
                        </a:rPr>
                        <a:t>2006</a:t>
                      </a:r>
                      <a:endParaRPr lang="zh-CN" altLang="en-US" sz="1250" b="0" i="0" u="none" strike="noStrike" dirty="0">
                        <a:solidFill>
                          <a:srgbClr val="333333"/>
                        </a:solidFill>
                        <a:effectLst/>
                        <a:latin typeface="宋体" panose="02010600030101010101" pitchFamily="2" charset="-122"/>
                      </a:endParaRPr>
                    </a:p>
                  </a:txBody>
                  <a:tcPr marL="8546" marR="8546" marT="8546" marB="0" anchor="ctr"/>
                </a:tc>
              </a:tr>
              <a:tr h="162374">
                <a:tc>
                  <a:txBody>
                    <a:bodyPr/>
                    <a:lstStyle/>
                    <a:p>
                      <a:pPr marL="0" algn="l" defTabSz="914400" rtl="0" eaLnBrk="1" fontAlgn="ctr" latinLnBrk="0" hangingPunct="1"/>
                      <a:r>
                        <a:rPr lang="zh-CN" altLang="en-US" sz="1250" u="none" strike="noStrike" kern="1200" dirty="0">
                          <a:solidFill>
                            <a:schemeClr val="tx1"/>
                          </a:solidFill>
                          <a:effectLst/>
                          <a:latin typeface="+mn-lt"/>
                          <a:ea typeface="+mn-ea"/>
                          <a:cs typeface="+mn-cs"/>
                        </a:rPr>
                        <a:t>马达加斯加</a:t>
                      </a:r>
                    </a:p>
                  </a:txBody>
                  <a:tcPr marL="9525" marR="9525" marT="9525" marB="0" anchor="b"/>
                </a:tc>
                <a:tc>
                  <a:txBody>
                    <a:bodyPr/>
                    <a:lstStyle/>
                    <a:p>
                      <a:pPr marL="0" algn="l" defTabSz="914400" rtl="0" eaLnBrk="1" fontAlgn="ctr" latinLnBrk="0" hangingPunct="1"/>
                      <a:r>
                        <a:rPr lang="en-US" altLang="zh-CN" sz="1250" u="none" strike="noStrike" kern="1200" dirty="0" smtClean="0">
                          <a:solidFill>
                            <a:schemeClr val="tx1"/>
                          </a:solidFill>
                          <a:effectLst/>
                          <a:latin typeface="+mn-lt"/>
                          <a:ea typeface="+mn-ea"/>
                          <a:cs typeface="+mn-cs"/>
                        </a:rPr>
                        <a:t>2007</a:t>
                      </a:r>
                      <a:endParaRPr lang="zh-CN" altLang="en-US" sz="1250" u="none" strike="noStrike" kern="1200" dirty="0">
                        <a:solidFill>
                          <a:schemeClr val="tx1"/>
                        </a:solidFill>
                        <a:effectLst/>
                        <a:latin typeface="+mn-lt"/>
                        <a:ea typeface="+mn-ea"/>
                        <a:cs typeface="+mn-cs"/>
                      </a:endParaRPr>
                    </a:p>
                  </a:txBody>
                  <a:tcPr marL="9525" marR="9525" marT="9525" marB="0" anchor="ctr"/>
                </a:tc>
              </a:tr>
              <a:tr h="0">
                <a:tc>
                  <a:txBody>
                    <a:bodyPr/>
                    <a:lstStyle/>
                    <a:p>
                      <a:pPr marL="0" algn="l" defTabSz="914400" rtl="0" eaLnBrk="1" fontAlgn="ctr" latinLnBrk="0" hangingPunct="1"/>
                      <a:r>
                        <a:rPr lang="zh-CN" altLang="en-US" sz="1250" u="none" strike="noStrike" kern="1200" dirty="0">
                          <a:solidFill>
                            <a:schemeClr val="tx1"/>
                          </a:solidFill>
                          <a:effectLst/>
                          <a:latin typeface="+mn-lt"/>
                          <a:ea typeface="+mn-ea"/>
                          <a:cs typeface="+mn-cs"/>
                        </a:rPr>
                        <a:t>玻利维亚</a:t>
                      </a:r>
                    </a:p>
                  </a:txBody>
                  <a:tcPr marL="9525" marR="9525" marT="9525" marB="0" anchor="b"/>
                </a:tc>
                <a:tc>
                  <a:txBody>
                    <a:bodyPr/>
                    <a:lstStyle/>
                    <a:p>
                      <a:pPr marL="0" algn="l" defTabSz="914400" rtl="0" eaLnBrk="1" fontAlgn="ctr" latinLnBrk="0" hangingPunct="1"/>
                      <a:r>
                        <a:rPr lang="en-US" altLang="zh-CN" sz="1250" u="none" strike="noStrike" kern="1200" dirty="0" smtClean="0">
                          <a:solidFill>
                            <a:schemeClr val="tx1"/>
                          </a:solidFill>
                          <a:effectLst/>
                          <a:latin typeface="+mn-lt"/>
                          <a:ea typeface="+mn-ea"/>
                          <a:cs typeface="+mn-cs"/>
                        </a:rPr>
                        <a:t>1996</a:t>
                      </a:r>
                      <a:endParaRPr lang="zh-CN" altLang="en-US" sz="1250" u="none" strike="noStrike" kern="1200" dirty="0">
                        <a:solidFill>
                          <a:schemeClr val="tx1"/>
                        </a:solidFill>
                        <a:effectLst/>
                        <a:latin typeface="+mn-lt"/>
                        <a:ea typeface="+mn-ea"/>
                        <a:cs typeface="+mn-cs"/>
                      </a:endParaRPr>
                    </a:p>
                  </a:txBody>
                  <a:tcPr marL="9525" marR="9525" marT="9525" marB="0" anchor="ctr"/>
                </a:tc>
              </a:tr>
              <a:tr h="162374">
                <a:tc>
                  <a:txBody>
                    <a:bodyPr/>
                    <a:lstStyle/>
                    <a:p>
                      <a:pPr marL="0" algn="l" defTabSz="914400" rtl="0" eaLnBrk="1" fontAlgn="ctr" latinLnBrk="0" hangingPunct="1"/>
                      <a:r>
                        <a:rPr lang="zh-CN" altLang="en-US" sz="1250" u="none" strike="noStrike" kern="1200">
                          <a:solidFill>
                            <a:schemeClr val="tx1"/>
                          </a:solidFill>
                          <a:effectLst/>
                          <a:latin typeface="+mn-lt"/>
                          <a:ea typeface="+mn-ea"/>
                          <a:cs typeface="+mn-cs"/>
                        </a:rPr>
                        <a:t>阿根廷</a:t>
                      </a:r>
                    </a:p>
                  </a:txBody>
                  <a:tcPr marL="9525" marR="9525" marT="9525" marB="0" anchor="b"/>
                </a:tc>
                <a:tc>
                  <a:txBody>
                    <a:bodyPr/>
                    <a:lstStyle/>
                    <a:p>
                      <a:pPr marL="0" algn="l" defTabSz="914400" rtl="0" eaLnBrk="1" fontAlgn="ctr" latinLnBrk="0" hangingPunct="1"/>
                      <a:r>
                        <a:rPr lang="en-US" altLang="zh-CN" sz="1250" u="none" strike="noStrike" kern="1200" dirty="0" smtClean="0">
                          <a:solidFill>
                            <a:schemeClr val="tx1"/>
                          </a:solidFill>
                          <a:effectLst/>
                          <a:latin typeface="+mn-lt"/>
                          <a:ea typeface="+mn-ea"/>
                          <a:cs typeface="+mn-cs"/>
                        </a:rPr>
                        <a:t>1994</a:t>
                      </a:r>
                      <a:endParaRPr lang="zh-CN" altLang="en-US" sz="1250" u="none" strike="noStrike" kern="1200" dirty="0">
                        <a:solidFill>
                          <a:schemeClr val="tx1"/>
                        </a:solidFill>
                        <a:effectLst/>
                        <a:latin typeface="+mn-lt"/>
                        <a:ea typeface="+mn-ea"/>
                        <a:cs typeface="+mn-cs"/>
                      </a:endParaRPr>
                    </a:p>
                  </a:txBody>
                  <a:tcPr marL="9525" marR="9525" marT="9525" marB="0" anchor="ctr"/>
                </a:tc>
              </a:tr>
            </a:tbl>
          </a:graphicData>
        </a:graphic>
      </p:graphicFrame>
      <p:graphicFrame>
        <p:nvGraphicFramePr>
          <p:cNvPr id="6" name="表格 5"/>
          <p:cNvGraphicFramePr>
            <a:graphicFrameLocks noGrp="1"/>
          </p:cNvGraphicFramePr>
          <p:nvPr/>
        </p:nvGraphicFramePr>
        <p:xfrm>
          <a:off x="4644008" y="332656"/>
          <a:ext cx="2952328" cy="3400425"/>
        </p:xfrm>
        <a:graphic>
          <a:graphicData uri="http://schemas.openxmlformats.org/drawingml/2006/table">
            <a:tbl>
              <a:tblPr>
                <a:tableStyleId>{3B4B98B0-60AC-42C2-AFA5-B58CD77FA1E5}</a:tableStyleId>
              </a:tblPr>
              <a:tblGrid>
                <a:gridCol w="1368152"/>
                <a:gridCol w="1584176"/>
              </a:tblGrid>
              <a:tr h="180975">
                <a:tc>
                  <a:txBody>
                    <a:bodyPr/>
                    <a:lstStyle/>
                    <a:p>
                      <a:pPr algn="l" fontAlgn="ctr"/>
                      <a:r>
                        <a:rPr lang="zh-CN" altLang="en-US" sz="1250" u="none" strike="noStrike" dirty="0">
                          <a:solidFill>
                            <a:srgbClr val="0070C0"/>
                          </a:solidFill>
                          <a:effectLst/>
                        </a:rPr>
                        <a:t>国家</a:t>
                      </a:r>
                      <a:endParaRPr lang="zh-CN" altLang="en-US" sz="1250" b="1" i="0" u="none" strike="noStrike" dirty="0">
                        <a:solidFill>
                          <a:srgbClr val="0070C0"/>
                        </a:solidFill>
                        <a:effectLst/>
                        <a:latin typeface="宋体" panose="02010600030101010101" pitchFamily="2" charset="-122"/>
                      </a:endParaRPr>
                    </a:p>
                  </a:txBody>
                  <a:tcPr marL="9525" marR="9525" marT="9525" marB="0" anchor="ctr"/>
                </a:tc>
                <a:tc>
                  <a:txBody>
                    <a:bodyPr/>
                    <a:lstStyle/>
                    <a:p>
                      <a:pPr algn="l" fontAlgn="ctr"/>
                      <a:r>
                        <a:rPr lang="zh-CN" altLang="en-US" sz="1250" u="none" strike="noStrike" dirty="0" smtClean="0">
                          <a:solidFill>
                            <a:srgbClr val="0070C0"/>
                          </a:solidFill>
                          <a:effectLst/>
                        </a:rPr>
                        <a:t>生效时间</a:t>
                      </a:r>
                      <a:endParaRPr lang="zh-CN" altLang="en-US" sz="1250" b="1" i="0" u="none" strike="noStrike" dirty="0">
                        <a:solidFill>
                          <a:srgbClr val="0070C0"/>
                        </a:solidFill>
                        <a:effectLst/>
                        <a:latin typeface="宋体" panose="02010600030101010101" pitchFamily="2" charset="-122"/>
                      </a:endParaRPr>
                    </a:p>
                  </a:txBody>
                  <a:tcPr marL="9525" marR="9525" marT="9525" marB="0" anchor="ctr"/>
                </a:tc>
              </a:tr>
              <a:tr h="180975">
                <a:tc>
                  <a:txBody>
                    <a:bodyPr/>
                    <a:lstStyle/>
                    <a:p>
                      <a:pPr algn="l" fontAlgn="b"/>
                      <a:r>
                        <a:rPr lang="zh-CN" altLang="en-US" sz="1250" u="none" strike="noStrike">
                          <a:effectLst/>
                        </a:rPr>
                        <a:t>乌拉圭</a:t>
                      </a:r>
                      <a:endParaRPr lang="zh-CN" altLang="en-US" sz="1250" b="0" i="0" u="none" strike="noStrike">
                        <a:solidFill>
                          <a:srgbClr val="000000"/>
                        </a:solidFill>
                        <a:effectLst/>
                        <a:latin typeface="宋体" panose="02010600030101010101" pitchFamily="2" charset="-122"/>
                      </a:endParaRPr>
                    </a:p>
                  </a:txBody>
                  <a:tcPr marL="9525" marR="9525" marT="9525" marB="0" anchor="b"/>
                </a:tc>
                <a:tc>
                  <a:txBody>
                    <a:bodyPr/>
                    <a:lstStyle/>
                    <a:p>
                      <a:pPr algn="l" fontAlgn="ctr"/>
                      <a:r>
                        <a:rPr lang="en-US" altLang="zh-CN" sz="1250" u="none" strike="noStrike" dirty="0" smtClean="0">
                          <a:effectLst/>
                        </a:rPr>
                        <a:t>1997</a:t>
                      </a:r>
                      <a:endParaRPr lang="zh-CN" altLang="en-US" sz="1250" b="0" i="0" u="none" strike="noStrike" dirty="0">
                        <a:solidFill>
                          <a:srgbClr val="333333"/>
                        </a:solidFill>
                        <a:effectLst/>
                        <a:latin typeface="宋体" panose="02010600030101010101" pitchFamily="2" charset="-122"/>
                      </a:endParaRPr>
                    </a:p>
                  </a:txBody>
                  <a:tcPr marL="9525" marR="9525" marT="9525" marB="0" anchor="ctr"/>
                </a:tc>
              </a:tr>
              <a:tr h="180975">
                <a:tc>
                  <a:txBody>
                    <a:bodyPr/>
                    <a:lstStyle/>
                    <a:p>
                      <a:pPr algn="l" fontAlgn="b"/>
                      <a:r>
                        <a:rPr lang="zh-CN" altLang="en-US" sz="1250" u="none" strike="noStrike">
                          <a:effectLst/>
                        </a:rPr>
                        <a:t>厄瓜多尔</a:t>
                      </a:r>
                      <a:endParaRPr lang="zh-CN" altLang="en-US" sz="1250" b="0" i="0" u="none" strike="noStrike">
                        <a:solidFill>
                          <a:srgbClr val="000000"/>
                        </a:solidFill>
                        <a:effectLst/>
                        <a:latin typeface="宋体" panose="02010600030101010101" pitchFamily="2" charset="-122"/>
                      </a:endParaRPr>
                    </a:p>
                  </a:txBody>
                  <a:tcPr marL="9525" marR="9525" marT="9525" marB="0" anchor="b"/>
                </a:tc>
                <a:tc>
                  <a:txBody>
                    <a:bodyPr/>
                    <a:lstStyle/>
                    <a:p>
                      <a:pPr algn="l" fontAlgn="ctr"/>
                      <a:r>
                        <a:rPr lang="en-US" altLang="zh-CN" sz="1250" u="none" strike="noStrike" dirty="0" smtClean="0">
                          <a:effectLst/>
                        </a:rPr>
                        <a:t>1997</a:t>
                      </a:r>
                      <a:endParaRPr lang="zh-CN" altLang="en-US" sz="1250" b="0" i="0" u="none" strike="noStrike" dirty="0">
                        <a:solidFill>
                          <a:srgbClr val="333333"/>
                        </a:solidFill>
                        <a:effectLst/>
                        <a:latin typeface="宋体" panose="02010600030101010101" pitchFamily="2" charset="-122"/>
                      </a:endParaRPr>
                    </a:p>
                  </a:txBody>
                  <a:tcPr marL="9525" marR="9525" marT="9525" marB="0" anchor="ctr"/>
                </a:tc>
              </a:tr>
              <a:tr h="180975">
                <a:tc>
                  <a:txBody>
                    <a:bodyPr/>
                    <a:lstStyle/>
                    <a:p>
                      <a:pPr algn="l" fontAlgn="b"/>
                      <a:r>
                        <a:rPr lang="zh-CN" altLang="en-US" sz="1250" u="none" strike="noStrike">
                          <a:effectLst/>
                        </a:rPr>
                        <a:t>智利</a:t>
                      </a:r>
                      <a:endParaRPr lang="zh-CN" altLang="en-US" sz="1250" b="0" i="0" u="none" strike="noStrike">
                        <a:solidFill>
                          <a:srgbClr val="000000"/>
                        </a:solidFill>
                        <a:effectLst/>
                        <a:latin typeface="宋体" panose="02010600030101010101" pitchFamily="2" charset="-122"/>
                      </a:endParaRPr>
                    </a:p>
                  </a:txBody>
                  <a:tcPr marL="9525" marR="9525" marT="9525" marB="0" anchor="b"/>
                </a:tc>
                <a:tc>
                  <a:txBody>
                    <a:bodyPr/>
                    <a:lstStyle/>
                    <a:p>
                      <a:pPr algn="l" fontAlgn="ctr"/>
                      <a:r>
                        <a:rPr lang="en-US" altLang="zh-CN" sz="1250" u="none" strike="noStrike" dirty="0" smtClean="0">
                          <a:effectLst/>
                        </a:rPr>
                        <a:t>1995</a:t>
                      </a:r>
                      <a:endParaRPr lang="zh-CN" altLang="en-US" sz="1250" b="0" i="0" u="none" strike="noStrike" dirty="0">
                        <a:solidFill>
                          <a:srgbClr val="333333"/>
                        </a:solidFill>
                        <a:effectLst/>
                        <a:latin typeface="宋体" panose="02010600030101010101" pitchFamily="2" charset="-122"/>
                      </a:endParaRPr>
                    </a:p>
                  </a:txBody>
                  <a:tcPr marL="9525" marR="9525" marT="9525" marB="0" anchor="ctr"/>
                </a:tc>
              </a:tr>
              <a:tr h="180975">
                <a:tc>
                  <a:txBody>
                    <a:bodyPr/>
                    <a:lstStyle/>
                    <a:p>
                      <a:pPr algn="l" fontAlgn="b"/>
                      <a:r>
                        <a:rPr lang="zh-CN" altLang="en-US" sz="1250" u="none" strike="noStrike">
                          <a:effectLst/>
                        </a:rPr>
                        <a:t>秘鲁</a:t>
                      </a:r>
                      <a:endParaRPr lang="zh-CN" altLang="en-US" sz="1250" b="0" i="0" u="none" strike="noStrike">
                        <a:solidFill>
                          <a:srgbClr val="000000"/>
                        </a:solidFill>
                        <a:effectLst/>
                        <a:latin typeface="宋体" panose="02010600030101010101" pitchFamily="2" charset="-122"/>
                      </a:endParaRPr>
                    </a:p>
                  </a:txBody>
                  <a:tcPr marL="9525" marR="9525" marT="9525" marB="0" anchor="b"/>
                </a:tc>
                <a:tc>
                  <a:txBody>
                    <a:bodyPr/>
                    <a:lstStyle/>
                    <a:p>
                      <a:pPr algn="l" fontAlgn="ctr"/>
                      <a:r>
                        <a:rPr lang="en-US" altLang="zh-CN" sz="1250" u="none" strike="noStrike" dirty="0" smtClean="0">
                          <a:effectLst/>
                        </a:rPr>
                        <a:t>1995</a:t>
                      </a:r>
                      <a:endParaRPr lang="zh-CN" altLang="en-US" sz="1250" b="0" i="0" u="none" strike="noStrike" dirty="0">
                        <a:solidFill>
                          <a:srgbClr val="333333"/>
                        </a:solidFill>
                        <a:effectLst/>
                        <a:latin typeface="宋体" panose="02010600030101010101" pitchFamily="2" charset="-122"/>
                      </a:endParaRPr>
                    </a:p>
                  </a:txBody>
                  <a:tcPr marL="9525" marR="9525" marT="9525" marB="0" anchor="ctr"/>
                </a:tc>
              </a:tr>
              <a:tr h="180975">
                <a:tc>
                  <a:txBody>
                    <a:bodyPr/>
                    <a:lstStyle/>
                    <a:p>
                      <a:pPr algn="l" fontAlgn="b"/>
                      <a:r>
                        <a:rPr lang="zh-CN" altLang="en-US" sz="1250" u="none" strike="noStrike">
                          <a:effectLst/>
                        </a:rPr>
                        <a:t>牙买加</a:t>
                      </a:r>
                      <a:endParaRPr lang="zh-CN" altLang="en-US" sz="1250" b="0" i="0" u="none" strike="noStrike">
                        <a:solidFill>
                          <a:srgbClr val="000000"/>
                        </a:solidFill>
                        <a:effectLst/>
                        <a:latin typeface="宋体" panose="02010600030101010101" pitchFamily="2" charset="-122"/>
                      </a:endParaRPr>
                    </a:p>
                  </a:txBody>
                  <a:tcPr marL="9525" marR="9525" marT="9525" marB="0" anchor="b"/>
                </a:tc>
                <a:tc>
                  <a:txBody>
                    <a:bodyPr/>
                    <a:lstStyle/>
                    <a:p>
                      <a:pPr algn="l" fontAlgn="ctr"/>
                      <a:r>
                        <a:rPr lang="en-US" altLang="zh-CN" sz="1250" u="none" strike="noStrike" dirty="0" smtClean="0">
                          <a:effectLst/>
                        </a:rPr>
                        <a:t>1996</a:t>
                      </a:r>
                      <a:endParaRPr lang="zh-CN" altLang="en-US" sz="1250" b="0" i="0" u="none" strike="noStrike" dirty="0">
                        <a:solidFill>
                          <a:srgbClr val="333333"/>
                        </a:solidFill>
                        <a:effectLst/>
                        <a:latin typeface="宋体" panose="02010600030101010101" pitchFamily="2" charset="-122"/>
                      </a:endParaRPr>
                    </a:p>
                  </a:txBody>
                  <a:tcPr marL="9525" marR="9525" marT="9525" marB="0" anchor="ctr"/>
                </a:tc>
              </a:tr>
              <a:tr h="180975">
                <a:tc>
                  <a:txBody>
                    <a:bodyPr/>
                    <a:lstStyle/>
                    <a:p>
                      <a:pPr algn="l" fontAlgn="b"/>
                      <a:r>
                        <a:rPr lang="zh-CN" altLang="en-US" sz="1250" u="none" strike="noStrike">
                          <a:effectLst/>
                        </a:rPr>
                        <a:t>古巴</a:t>
                      </a:r>
                      <a:endParaRPr lang="zh-CN" altLang="en-US" sz="1250" b="0" i="0" u="none" strike="noStrike">
                        <a:solidFill>
                          <a:srgbClr val="000000"/>
                        </a:solidFill>
                        <a:effectLst/>
                        <a:latin typeface="宋体" panose="02010600030101010101" pitchFamily="2" charset="-122"/>
                      </a:endParaRPr>
                    </a:p>
                  </a:txBody>
                  <a:tcPr marL="9525" marR="9525" marT="9525" marB="0" anchor="b"/>
                </a:tc>
                <a:tc>
                  <a:txBody>
                    <a:bodyPr/>
                    <a:lstStyle/>
                    <a:p>
                      <a:pPr algn="l" fontAlgn="ctr"/>
                      <a:r>
                        <a:rPr lang="en-US" altLang="zh-CN" sz="1250" u="none" strike="noStrike" dirty="0" smtClean="0">
                          <a:effectLst/>
                        </a:rPr>
                        <a:t>2008/12/1     </a:t>
                      </a:r>
                      <a:r>
                        <a:rPr lang="zh-CN" altLang="en-US" sz="1250" u="none" strike="noStrike" dirty="0" smtClean="0">
                          <a:effectLst/>
                        </a:rPr>
                        <a:t>重新</a:t>
                      </a:r>
                      <a:r>
                        <a:rPr lang="zh-CN" altLang="en-US" sz="1250" u="none" strike="noStrike" dirty="0">
                          <a:effectLst/>
                        </a:rPr>
                        <a:t>签订</a:t>
                      </a:r>
                      <a:endParaRPr lang="zh-CN" altLang="en-US" sz="1250" b="0" i="0" u="none" strike="noStrike" dirty="0">
                        <a:solidFill>
                          <a:srgbClr val="333333"/>
                        </a:solidFill>
                        <a:effectLst/>
                        <a:latin typeface="宋体" panose="02010600030101010101" pitchFamily="2" charset="-122"/>
                      </a:endParaRPr>
                    </a:p>
                  </a:txBody>
                  <a:tcPr marL="9525" marR="9525" marT="9525" marB="0" anchor="ctr"/>
                </a:tc>
              </a:tr>
              <a:tr h="180975">
                <a:tc>
                  <a:txBody>
                    <a:bodyPr/>
                    <a:lstStyle/>
                    <a:p>
                      <a:pPr algn="l" fontAlgn="b"/>
                      <a:r>
                        <a:rPr lang="zh-CN" altLang="en-US" sz="1250" u="none" strike="noStrike">
                          <a:effectLst/>
                        </a:rPr>
                        <a:t>巴巴多斯</a:t>
                      </a:r>
                      <a:endParaRPr lang="zh-CN" altLang="en-US" sz="1250" b="0" i="0" u="none" strike="noStrike">
                        <a:solidFill>
                          <a:srgbClr val="000000"/>
                        </a:solidFill>
                        <a:effectLst/>
                        <a:latin typeface="宋体" panose="02010600030101010101" pitchFamily="2" charset="-122"/>
                      </a:endParaRPr>
                    </a:p>
                  </a:txBody>
                  <a:tcPr marL="9525" marR="9525" marT="9525" marB="0" anchor="b"/>
                </a:tc>
                <a:tc>
                  <a:txBody>
                    <a:bodyPr/>
                    <a:lstStyle/>
                    <a:p>
                      <a:pPr algn="l" fontAlgn="ctr"/>
                      <a:r>
                        <a:rPr lang="en-US" altLang="zh-CN" sz="1250" u="none" strike="noStrike" dirty="0" smtClean="0">
                          <a:effectLst/>
                        </a:rPr>
                        <a:t>1999</a:t>
                      </a:r>
                      <a:endParaRPr lang="zh-CN" altLang="en-US" sz="1250" b="0" i="0" u="none" strike="noStrike" dirty="0">
                        <a:solidFill>
                          <a:srgbClr val="333333"/>
                        </a:solidFill>
                        <a:effectLst/>
                        <a:latin typeface="宋体" panose="02010600030101010101" pitchFamily="2" charset="-122"/>
                      </a:endParaRPr>
                    </a:p>
                  </a:txBody>
                  <a:tcPr marL="9525" marR="9525" marT="9525" marB="0" anchor="ctr"/>
                </a:tc>
              </a:tr>
              <a:tr h="171450">
                <a:tc>
                  <a:txBody>
                    <a:bodyPr/>
                    <a:lstStyle/>
                    <a:p>
                      <a:pPr algn="l" fontAlgn="b"/>
                      <a:r>
                        <a:rPr lang="zh-CN" altLang="en-US" sz="1250" u="none" strike="noStrike">
                          <a:effectLst/>
                        </a:rPr>
                        <a:t>特立尼达多巴哥</a:t>
                      </a:r>
                      <a:endParaRPr lang="zh-CN" altLang="en-US" sz="1250" b="0" i="0" u="none" strike="noStrike">
                        <a:solidFill>
                          <a:srgbClr val="000000"/>
                        </a:solidFill>
                        <a:effectLst/>
                        <a:latin typeface="宋体" panose="02010600030101010101" pitchFamily="2" charset="-122"/>
                      </a:endParaRPr>
                    </a:p>
                  </a:txBody>
                  <a:tcPr marL="9525" marR="9525" marT="9525" marB="0" anchor="b"/>
                </a:tc>
                <a:tc>
                  <a:txBody>
                    <a:bodyPr/>
                    <a:lstStyle/>
                    <a:p>
                      <a:pPr algn="l" fontAlgn="ctr"/>
                      <a:r>
                        <a:rPr lang="en-US" altLang="zh-CN" sz="1250" u="none" strike="noStrike" dirty="0" smtClean="0">
                          <a:effectLst/>
                        </a:rPr>
                        <a:t>2004</a:t>
                      </a:r>
                      <a:endParaRPr lang="zh-CN" altLang="en-US" sz="1250" b="0" i="0" u="none" strike="noStrike" dirty="0">
                        <a:solidFill>
                          <a:srgbClr val="333333"/>
                        </a:solidFill>
                        <a:effectLst/>
                        <a:latin typeface="宋体" panose="02010600030101010101" pitchFamily="2" charset="-122"/>
                      </a:endParaRPr>
                    </a:p>
                  </a:txBody>
                  <a:tcPr marL="9525" marR="9525" marT="9525" marB="0" anchor="ctr"/>
                </a:tc>
              </a:tr>
              <a:tr h="171450">
                <a:tc>
                  <a:txBody>
                    <a:bodyPr/>
                    <a:lstStyle/>
                    <a:p>
                      <a:pPr algn="l" fontAlgn="b"/>
                      <a:r>
                        <a:rPr lang="zh-CN" altLang="en-US" sz="1250" u="none" strike="noStrike">
                          <a:effectLst/>
                        </a:rPr>
                        <a:t>圭亚那</a:t>
                      </a:r>
                      <a:endParaRPr lang="zh-CN" altLang="en-US" sz="1250" b="0" i="0" u="none" strike="noStrike">
                        <a:solidFill>
                          <a:srgbClr val="000000"/>
                        </a:solidFill>
                        <a:effectLst/>
                        <a:latin typeface="宋体" panose="02010600030101010101" pitchFamily="2" charset="-122"/>
                      </a:endParaRPr>
                    </a:p>
                  </a:txBody>
                  <a:tcPr marL="9525" marR="9525" marT="9525" marB="0" anchor="b"/>
                </a:tc>
                <a:tc>
                  <a:txBody>
                    <a:bodyPr/>
                    <a:lstStyle/>
                    <a:p>
                      <a:pPr algn="l" fontAlgn="ctr"/>
                      <a:r>
                        <a:rPr lang="en-US" altLang="zh-CN" sz="1250" u="none" strike="noStrike" dirty="0" smtClean="0">
                          <a:effectLst/>
                        </a:rPr>
                        <a:t>2004</a:t>
                      </a:r>
                      <a:endParaRPr lang="zh-CN" altLang="en-US" sz="1250" b="0" i="0" u="none" strike="noStrike" dirty="0">
                        <a:solidFill>
                          <a:srgbClr val="333333"/>
                        </a:solidFill>
                        <a:effectLst/>
                        <a:latin typeface="宋体" panose="02010600030101010101" pitchFamily="2" charset="-122"/>
                      </a:endParaRPr>
                    </a:p>
                  </a:txBody>
                  <a:tcPr marL="9525" marR="9525" marT="9525" marB="0" anchor="ctr"/>
                </a:tc>
              </a:tr>
              <a:tr h="180975">
                <a:tc>
                  <a:txBody>
                    <a:bodyPr/>
                    <a:lstStyle/>
                    <a:p>
                      <a:pPr algn="l" fontAlgn="b"/>
                      <a:r>
                        <a:rPr lang="zh-CN" altLang="en-US" sz="1250" u="none" strike="noStrike">
                          <a:effectLst/>
                        </a:rPr>
                        <a:t>马耳他</a:t>
                      </a:r>
                      <a:endParaRPr lang="zh-CN" altLang="en-US" sz="1250" b="0" i="0" u="none" strike="noStrike">
                        <a:solidFill>
                          <a:srgbClr val="000000"/>
                        </a:solidFill>
                        <a:effectLst/>
                        <a:latin typeface="宋体" panose="02010600030101010101" pitchFamily="2" charset="-122"/>
                      </a:endParaRPr>
                    </a:p>
                  </a:txBody>
                  <a:tcPr marL="9525" marR="9525" marT="9525" marB="0" anchor="b"/>
                </a:tc>
                <a:tc>
                  <a:txBody>
                    <a:bodyPr/>
                    <a:lstStyle/>
                    <a:p>
                      <a:pPr algn="l" fontAlgn="ctr"/>
                      <a:r>
                        <a:rPr lang="en-US" altLang="zh-CN" sz="1250" u="none" strike="noStrike" dirty="0" smtClean="0">
                          <a:effectLst/>
                        </a:rPr>
                        <a:t>2009</a:t>
                      </a:r>
                      <a:endParaRPr lang="zh-CN" altLang="en-US" sz="1250" b="0" i="0" u="none" strike="noStrike" dirty="0">
                        <a:solidFill>
                          <a:srgbClr val="333333"/>
                        </a:solidFill>
                        <a:effectLst/>
                        <a:latin typeface="宋体" panose="02010600030101010101" pitchFamily="2" charset="-122"/>
                      </a:endParaRPr>
                    </a:p>
                  </a:txBody>
                  <a:tcPr marL="9525" marR="9525" marT="9525" marB="0" anchor="ctr"/>
                </a:tc>
              </a:tr>
              <a:tr h="180975">
                <a:tc>
                  <a:txBody>
                    <a:bodyPr/>
                    <a:lstStyle/>
                    <a:p>
                      <a:pPr algn="l" fontAlgn="b"/>
                      <a:r>
                        <a:rPr lang="zh-CN" altLang="en-US" sz="1250" u="none" strike="noStrike">
                          <a:effectLst/>
                        </a:rPr>
                        <a:t>塞浦路斯</a:t>
                      </a:r>
                      <a:endParaRPr lang="zh-CN" altLang="en-US" sz="1250" b="0" i="0" u="none" strike="noStrike">
                        <a:solidFill>
                          <a:srgbClr val="000000"/>
                        </a:solidFill>
                        <a:effectLst/>
                        <a:latin typeface="宋体" panose="02010600030101010101" pitchFamily="2" charset="-122"/>
                      </a:endParaRPr>
                    </a:p>
                  </a:txBody>
                  <a:tcPr marL="9525" marR="9525" marT="9525" marB="0" anchor="b"/>
                </a:tc>
                <a:tc>
                  <a:txBody>
                    <a:bodyPr/>
                    <a:lstStyle/>
                    <a:p>
                      <a:pPr algn="l" fontAlgn="ctr"/>
                      <a:r>
                        <a:rPr lang="en-US" altLang="zh-CN" sz="1250" u="none" strike="noStrike" dirty="0" smtClean="0">
                          <a:effectLst/>
                        </a:rPr>
                        <a:t>2002</a:t>
                      </a:r>
                      <a:endParaRPr lang="zh-CN" altLang="en-US" sz="1250" b="0" i="0" u="none" strike="noStrike" dirty="0">
                        <a:solidFill>
                          <a:srgbClr val="333333"/>
                        </a:solidFill>
                        <a:effectLst/>
                        <a:latin typeface="宋体" panose="02010600030101010101" pitchFamily="2" charset="-122"/>
                      </a:endParaRPr>
                    </a:p>
                  </a:txBody>
                  <a:tcPr marL="9525" marR="9525" marT="9525" marB="0" anchor="ctr"/>
                </a:tc>
              </a:tr>
              <a:tr h="180975">
                <a:tc>
                  <a:txBody>
                    <a:bodyPr/>
                    <a:lstStyle/>
                    <a:p>
                      <a:pPr algn="l" fontAlgn="b"/>
                      <a:r>
                        <a:rPr lang="zh-CN" altLang="en-US" sz="1250" u="none" strike="noStrike">
                          <a:effectLst/>
                        </a:rPr>
                        <a:t>马里</a:t>
                      </a:r>
                      <a:endParaRPr lang="zh-CN" altLang="en-US" sz="1250" b="0" i="0" u="none" strike="noStrike">
                        <a:solidFill>
                          <a:srgbClr val="000000"/>
                        </a:solidFill>
                        <a:effectLst/>
                        <a:latin typeface="宋体" panose="02010600030101010101" pitchFamily="2" charset="-122"/>
                      </a:endParaRPr>
                    </a:p>
                  </a:txBody>
                  <a:tcPr marL="9525" marR="9525" marT="9525" marB="0" anchor="b"/>
                </a:tc>
                <a:tc>
                  <a:txBody>
                    <a:bodyPr/>
                    <a:lstStyle/>
                    <a:p>
                      <a:pPr algn="l" fontAlgn="ctr"/>
                      <a:r>
                        <a:rPr lang="en-US" altLang="zh-CN" sz="1250" u="none" strike="noStrike" dirty="0" smtClean="0">
                          <a:effectLst/>
                        </a:rPr>
                        <a:t>2009</a:t>
                      </a:r>
                      <a:endParaRPr lang="zh-CN" altLang="en-US" sz="1250" b="0" i="0" u="none" strike="noStrike" dirty="0">
                        <a:solidFill>
                          <a:srgbClr val="333333"/>
                        </a:solidFill>
                        <a:effectLst/>
                        <a:latin typeface="宋体" panose="02010600030101010101" pitchFamily="2" charset="-122"/>
                      </a:endParaRPr>
                    </a:p>
                  </a:txBody>
                  <a:tcPr marL="9525" marR="9525" marT="9525" marB="0" anchor="ctr"/>
                </a:tc>
              </a:tr>
              <a:tr h="180975">
                <a:tc>
                  <a:txBody>
                    <a:bodyPr/>
                    <a:lstStyle/>
                    <a:p>
                      <a:pPr algn="l" fontAlgn="b"/>
                      <a:r>
                        <a:rPr lang="zh-CN" altLang="en-US" sz="1250" u="none" strike="noStrike">
                          <a:effectLst/>
                        </a:rPr>
                        <a:t>日韩</a:t>
                      </a:r>
                      <a:endParaRPr lang="zh-CN" altLang="en-US" sz="1250" b="0" i="0" u="none" strike="noStrike">
                        <a:solidFill>
                          <a:srgbClr val="000000"/>
                        </a:solidFill>
                        <a:effectLst/>
                        <a:latin typeface="宋体" panose="02010600030101010101" pitchFamily="2" charset="-122"/>
                      </a:endParaRPr>
                    </a:p>
                  </a:txBody>
                  <a:tcPr marL="9525" marR="9525" marT="9525" marB="0" anchor="b"/>
                </a:tc>
                <a:tc>
                  <a:txBody>
                    <a:bodyPr/>
                    <a:lstStyle/>
                    <a:p>
                      <a:pPr algn="l" fontAlgn="ctr"/>
                      <a:r>
                        <a:rPr lang="en-US" altLang="zh-CN" sz="1250" u="none" strike="noStrike" dirty="0" smtClean="0">
                          <a:effectLst/>
                        </a:rPr>
                        <a:t>2014</a:t>
                      </a:r>
                      <a:r>
                        <a:rPr lang="zh-CN" altLang="en-US" sz="1250" u="none" strike="noStrike" dirty="0" smtClean="0">
                          <a:effectLst/>
                        </a:rPr>
                        <a:t>年</a:t>
                      </a:r>
                      <a:r>
                        <a:rPr lang="en-US" altLang="zh-CN" sz="1250" u="none" strike="noStrike" dirty="0" smtClean="0">
                          <a:effectLst/>
                        </a:rPr>
                        <a:t>5</a:t>
                      </a:r>
                      <a:r>
                        <a:rPr lang="zh-CN" altLang="en-US" sz="1250" u="none" strike="noStrike" dirty="0" smtClean="0">
                          <a:effectLst/>
                        </a:rPr>
                        <a:t>月</a:t>
                      </a:r>
                      <a:r>
                        <a:rPr lang="en-US" altLang="zh-CN" sz="1250" u="none" strike="noStrike" dirty="0" smtClean="0">
                          <a:effectLst/>
                        </a:rPr>
                        <a:t>17</a:t>
                      </a:r>
                      <a:r>
                        <a:rPr lang="zh-CN" altLang="en-US" sz="1250" u="none" strike="noStrike" dirty="0" smtClean="0">
                          <a:effectLst/>
                        </a:rPr>
                        <a:t>日 </a:t>
                      </a:r>
                      <a:endParaRPr lang="zh-CN" altLang="en-US" sz="1250" b="0" i="0" u="none" strike="noStrike" dirty="0">
                        <a:solidFill>
                          <a:srgbClr val="333333"/>
                        </a:solidFill>
                        <a:effectLst/>
                        <a:latin typeface="宋体" panose="02010600030101010101" pitchFamily="2" charset="-122"/>
                      </a:endParaRPr>
                    </a:p>
                  </a:txBody>
                  <a:tcPr marL="9525" marR="9525" marT="9525" marB="0" anchor="ctr"/>
                </a:tc>
              </a:tr>
              <a:tr h="180975">
                <a:tc>
                  <a:txBody>
                    <a:bodyPr/>
                    <a:lstStyle/>
                    <a:p>
                      <a:pPr algn="l" fontAlgn="b"/>
                      <a:r>
                        <a:rPr lang="zh-CN" altLang="en-US" sz="1250" u="none" strike="noStrike">
                          <a:effectLst/>
                        </a:rPr>
                        <a:t>坦桑尼亚</a:t>
                      </a:r>
                      <a:endParaRPr lang="zh-CN" altLang="en-US" sz="1250" b="0" i="0" u="none" strike="noStrike">
                        <a:solidFill>
                          <a:srgbClr val="000000"/>
                        </a:solidFill>
                        <a:effectLst/>
                        <a:latin typeface="宋体" panose="02010600030101010101" pitchFamily="2" charset="-122"/>
                      </a:endParaRPr>
                    </a:p>
                  </a:txBody>
                  <a:tcPr marL="9525" marR="9525" marT="9525" marB="0" anchor="b"/>
                </a:tc>
                <a:tc>
                  <a:txBody>
                    <a:bodyPr/>
                    <a:lstStyle/>
                    <a:p>
                      <a:pPr algn="l" fontAlgn="ctr"/>
                      <a:r>
                        <a:rPr lang="en-US" altLang="zh-CN" sz="1250" u="none" strike="noStrike" dirty="0" smtClean="0">
                          <a:effectLst/>
                        </a:rPr>
                        <a:t>2014</a:t>
                      </a:r>
                      <a:r>
                        <a:rPr lang="zh-CN" altLang="en-US" sz="1250" u="none" strike="noStrike" dirty="0" smtClean="0">
                          <a:effectLst/>
                        </a:rPr>
                        <a:t>年</a:t>
                      </a:r>
                      <a:r>
                        <a:rPr lang="en-US" altLang="zh-CN" sz="1250" u="none" strike="noStrike" dirty="0" smtClean="0">
                          <a:effectLst/>
                        </a:rPr>
                        <a:t>4</a:t>
                      </a:r>
                      <a:r>
                        <a:rPr lang="zh-CN" altLang="en-US" sz="1250" u="none" strike="noStrike" dirty="0" smtClean="0">
                          <a:effectLst/>
                        </a:rPr>
                        <a:t>月</a:t>
                      </a:r>
                      <a:r>
                        <a:rPr lang="en-US" altLang="zh-CN" sz="1250" u="none" strike="noStrike" dirty="0" smtClean="0">
                          <a:effectLst/>
                        </a:rPr>
                        <a:t>17</a:t>
                      </a:r>
                      <a:r>
                        <a:rPr lang="zh-CN" altLang="en-US" sz="1250" u="none" strike="noStrike" dirty="0" smtClean="0">
                          <a:effectLst/>
                        </a:rPr>
                        <a:t>日</a:t>
                      </a:r>
                      <a:endParaRPr lang="zh-CN" altLang="en-US" sz="1250" b="0" i="0" u="none" strike="noStrike" dirty="0">
                        <a:solidFill>
                          <a:srgbClr val="333333"/>
                        </a:solidFill>
                        <a:effectLst/>
                        <a:latin typeface="宋体" panose="02010600030101010101" pitchFamily="2" charset="-122"/>
                      </a:endParaRPr>
                    </a:p>
                  </a:txBody>
                  <a:tcPr marL="9525" marR="9525" marT="9525" marB="0" anchor="ctr"/>
                </a:tc>
              </a:tr>
              <a:tr h="180975">
                <a:tc>
                  <a:txBody>
                    <a:bodyPr/>
                    <a:lstStyle/>
                    <a:p>
                      <a:pPr algn="l" fontAlgn="b"/>
                      <a:r>
                        <a:rPr lang="zh-CN" altLang="en-US" sz="1250" u="none" strike="noStrike">
                          <a:effectLst/>
                        </a:rPr>
                        <a:t>加拿大</a:t>
                      </a:r>
                      <a:endParaRPr lang="zh-CN" altLang="en-US" sz="1250" b="0" i="0" u="none" strike="noStrike">
                        <a:solidFill>
                          <a:srgbClr val="000000"/>
                        </a:solidFill>
                        <a:effectLst/>
                        <a:latin typeface="宋体" panose="02010600030101010101" pitchFamily="2" charset="-122"/>
                      </a:endParaRPr>
                    </a:p>
                  </a:txBody>
                  <a:tcPr marL="9525" marR="9525" marT="9525" marB="0" anchor="b"/>
                </a:tc>
                <a:tc>
                  <a:txBody>
                    <a:bodyPr/>
                    <a:lstStyle/>
                    <a:p>
                      <a:pPr algn="l" fontAlgn="ctr"/>
                      <a:r>
                        <a:rPr lang="en-US" altLang="zh-CN" sz="1250" u="none" strike="noStrike" dirty="0">
                          <a:effectLst/>
                        </a:rPr>
                        <a:t>2014</a:t>
                      </a:r>
                      <a:r>
                        <a:rPr lang="zh-CN" altLang="en-US" sz="1250" u="none" strike="noStrike" dirty="0">
                          <a:effectLst/>
                        </a:rPr>
                        <a:t>年</a:t>
                      </a:r>
                      <a:r>
                        <a:rPr lang="en-US" altLang="zh-CN" sz="1250" u="none" strike="noStrike" dirty="0">
                          <a:effectLst/>
                        </a:rPr>
                        <a:t>10</a:t>
                      </a:r>
                      <a:r>
                        <a:rPr lang="zh-CN" altLang="en-US" sz="1250" u="none" strike="noStrike" dirty="0">
                          <a:effectLst/>
                        </a:rPr>
                        <a:t>月</a:t>
                      </a:r>
                      <a:r>
                        <a:rPr lang="en-US" altLang="zh-CN" sz="1250" u="none" strike="noStrike" dirty="0">
                          <a:effectLst/>
                        </a:rPr>
                        <a:t>1</a:t>
                      </a:r>
                      <a:r>
                        <a:rPr lang="zh-CN" altLang="en-US" sz="1250" u="none" strike="noStrike" dirty="0">
                          <a:effectLst/>
                        </a:rPr>
                        <a:t>日</a:t>
                      </a:r>
                      <a:endParaRPr lang="zh-CN" altLang="en-US" sz="1250" b="0" i="0" u="none" strike="noStrike" dirty="0">
                        <a:solidFill>
                          <a:srgbClr val="333333"/>
                        </a:solidFill>
                        <a:effectLst/>
                        <a:latin typeface="宋体" panose="02010600030101010101" pitchFamily="2" charset="-122"/>
                      </a:endParaRPr>
                    </a:p>
                  </a:txBody>
                  <a:tcPr marL="9525" marR="9525" marT="9525" marB="0" anchor="ctr"/>
                </a:tc>
              </a:tr>
              <a:tr h="171450">
                <a:tc>
                  <a:txBody>
                    <a:bodyPr/>
                    <a:lstStyle/>
                    <a:p>
                      <a:pPr algn="l" fontAlgn="b"/>
                      <a:r>
                        <a:rPr lang="zh-CN" altLang="en-US" sz="1250" u="none" strike="noStrike" dirty="0">
                          <a:effectLst/>
                        </a:rPr>
                        <a:t>刚果</a:t>
                      </a:r>
                      <a:endParaRPr lang="zh-CN" altLang="en-US" sz="1250" b="0" i="0" u="none" strike="noStrike" dirty="0">
                        <a:solidFill>
                          <a:srgbClr val="000000"/>
                        </a:solidFill>
                        <a:effectLst/>
                        <a:latin typeface="宋体" panose="02010600030101010101" pitchFamily="2" charset="-122"/>
                      </a:endParaRPr>
                    </a:p>
                  </a:txBody>
                  <a:tcPr marL="9525" marR="9525" marT="9525" marB="0" anchor="b"/>
                </a:tc>
                <a:tc>
                  <a:txBody>
                    <a:bodyPr/>
                    <a:lstStyle/>
                    <a:p>
                      <a:pPr algn="l" fontAlgn="ctr"/>
                      <a:r>
                        <a:rPr lang="en-US" altLang="zh-CN" sz="1250" u="none" strike="noStrike" dirty="0">
                          <a:effectLst/>
                        </a:rPr>
                        <a:t>2015</a:t>
                      </a:r>
                      <a:r>
                        <a:rPr lang="zh-CN" altLang="en-US" sz="1250" u="none" strike="noStrike" dirty="0">
                          <a:effectLst/>
                        </a:rPr>
                        <a:t>年</a:t>
                      </a:r>
                      <a:r>
                        <a:rPr lang="en-US" altLang="zh-CN" sz="1250" u="none" strike="noStrike" dirty="0">
                          <a:effectLst/>
                        </a:rPr>
                        <a:t>7</a:t>
                      </a:r>
                      <a:r>
                        <a:rPr lang="zh-CN" altLang="en-US" sz="1250" u="none" strike="noStrike" dirty="0">
                          <a:effectLst/>
                        </a:rPr>
                        <a:t>月</a:t>
                      </a:r>
                      <a:r>
                        <a:rPr lang="en-US" altLang="zh-CN" sz="1250" u="none" strike="noStrike" dirty="0">
                          <a:effectLst/>
                        </a:rPr>
                        <a:t>1</a:t>
                      </a:r>
                      <a:r>
                        <a:rPr lang="zh-CN" altLang="en-US" sz="1250" u="none" strike="noStrike" dirty="0">
                          <a:effectLst/>
                        </a:rPr>
                        <a:t>日</a:t>
                      </a:r>
                      <a:endParaRPr lang="zh-CN" altLang="en-US" sz="1250" b="0" i="0" u="none" strike="noStrike" dirty="0">
                        <a:solidFill>
                          <a:srgbClr val="333333"/>
                        </a:solidFill>
                        <a:effectLst/>
                        <a:latin typeface="宋体" panose="02010600030101010101" pitchFamily="2" charset="-122"/>
                      </a:endParaRPr>
                    </a:p>
                  </a:txBody>
                  <a:tcPr marL="9525" marR="9525" marT="9525" marB="0" anchor="ctr"/>
                </a:tc>
              </a:tr>
            </a:tbl>
          </a:graphicData>
        </a:graphic>
      </p:graphicFrame>
    </p:spTree>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p:cNvSpPr txBox="1"/>
          <p:nvPr/>
        </p:nvSpPr>
        <p:spPr>
          <a:xfrm>
            <a:off x="827584" y="551577"/>
            <a:ext cx="7560840" cy="5016758"/>
          </a:xfrm>
          <a:prstGeom prst="rect">
            <a:avLst/>
          </a:prstGeom>
          <a:noFill/>
        </p:spPr>
        <p:txBody>
          <a:bodyPr wrap="square" rtlCol="0">
            <a:spAutoFit/>
          </a:bodyPr>
          <a:lstStyle/>
          <a:p>
            <a:r>
              <a:rPr lang="zh-CN" altLang="en-US" sz="3200" b="1" dirty="0" smtClean="0">
                <a:solidFill>
                  <a:schemeClr val="accent6">
                    <a:lumMod val="75000"/>
                  </a:schemeClr>
                </a:solidFill>
              </a:rPr>
              <a:t>与未签订</a:t>
            </a:r>
            <a:r>
              <a:rPr lang="zh-CN" altLang="en-US" sz="3200" b="1" dirty="0">
                <a:solidFill>
                  <a:schemeClr val="accent6">
                    <a:lumMod val="75000"/>
                  </a:schemeClr>
                </a:solidFill>
              </a:rPr>
              <a:t>双边条约</a:t>
            </a:r>
            <a:r>
              <a:rPr lang="zh-CN" altLang="en-US" sz="3200" b="1" dirty="0" smtClean="0">
                <a:solidFill>
                  <a:schemeClr val="accent6">
                    <a:lumMod val="75000"/>
                  </a:schemeClr>
                </a:solidFill>
              </a:rPr>
              <a:t>国家交易的风险：</a:t>
            </a:r>
            <a:endParaRPr lang="en-US" altLang="zh-CN" sz="3200" b="1" dirty="0" smtClean="0">
              <a:solidFill>
                <a:schemeClr val="accent6">
                  <a:lumMod val="75000"/>
                </a:schemeClr>
              </a:solidFill>
            </a:endParaRPr>
          </a:p>
          <a:p>
            <a:endParaRPr lang="zh-CN" altLang="zh-CN" sz="2400" dirty="0"/>
          </a:p>
          <a:p>
            <a:r>
              <a:rPr lang="zh-CN" altLang="zh-CN" sz="2400" dirty="0" smtClean="0"/>
              <a:t>双边</a:t>
            </a:r>
            <a:r>
              <a:rPr lang="zh-CN" altLang="zh-CN" sz="2400" dirty="0"/>
              <a:t>投资保护</a:t>
            </a:r>
            <a:r>
              <a:rPr lang="zh-CN" altLang="zh-CN" sz="2400" dirty="0" smtClean="0"/>
              <a:t>协定通常</a:t>
            </a:r>
            <a:r>
              <a:rPr lang="zh-CN" altLang="zh-CN" sz="2400" dirty="0"/>
              <a:t>会就投资、投资者、收益作出定义，就促进和保护投资、非歧视待遇（国民待遇、最惠国待遇）、征收与补偿、损害与损失赔偿、资本和收益的汇回、缔约一方投资者与缔约另一方投资争议等作出规定。</a:t>
            </a:r>
          </a:p>
          <a:p>
            <a:endParaRPr lang="en-US" altLang="zh-CN" sz="2400" dirty="0"/>
          </a:p>
          <a:p>
            <a:r>
              <a:rPr lang="zh-CN" altLang="zh-CN" sz="2400" dirty="0" smtClean="0"/>
              <a:t>就</a:t>
            </a:r>
            <a:r>
              <a:rPr lang="zh-CN" altLang="zh-CN" sz="2400" dirty="0"/>
              <a:t>未与我国签订双边投资保护协定的国家而言，我国投资者的投资能否得到充分保护，尚取决于投资目的国的国内法规定。对我国投资者而言，在这些国家投资的保护风险，较难预期。</a:t>
            </a:r>
          </a:p>
          <a:p>
            <a:endParaRPr lang="zh-CN" altLang="en-US" sz="2400" b="1" dirty="0">
              <a:solidFill>
                <a:schemeClr val="accent6">
                  <a:lumMod val="75000"/>
                </a:schemeClr>
              </a:solidFill>
            </a:endParaRPr>
          </a:p>
        </p:txBody>
      </p:sp>
    </p:spTree>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直接连接符 6"/>
          <p:cNvSpPr>
            <a:spLocks noChangeShapeType="1"/>
          </p:cNvSpPr>
          <p:nvPr/>
        </p:nvSpPr>
        <p:spPr bwMode="auto">
          <a:xfrm rot="5400000">
            <a:off x="-132994" y="561568"/>
            <a:ext cx="1124768" cy="1588"/>
          </a:xfrm>
          <a:prstGeom prst="line">
            <a:avLst/>
          </a:prstGeom>
          <a:noFill/>
          <a:ln w="28575">
            <a:solidFill>
              <a:srgbClr val="0070C0"/>
            </a:solidFill>
            <a:round/>
          </a:ln>
        </p:spPr>
        <p:txBody>
          <a:bodyPr/>
          <a:lstStyle/>
          <a:p>
            <a:endParaRPr lang="zh-CN" altLang="en-US"/>
          </a:p>
        </p:txBody>
      </p:sp>
      <p:sp>
        <p:nvSpPr>
          <p:cNvPr id="5" name="直接连接符 6"/>
          <p:cNvSpPr>
            <a:spLocks noChangeShapeType="1"/>
          </p:cNvSpPr>
          <p:nvPr/>
        </p:nvSpPr>
        <p:spPr bwMode="auto">
          <a:xfrm rot="5400000">
            <a:off x="128822" y="382354"/>
            <a:ext cx="764704" cy="0"/>
          </a:xfrm>
          <a:prstGeom prst="line">
            <a:avLst/>
          </a:prstGeom>
          <a:noFill/>
          <a:ln w="28575">
            <a:solidFill>
              <a:srgbClr val="0070C0"/>
            </a:solidFill>
            <a:round/>
          </a:ln>
        </p:spPr>
        <p:txBody>
          <a:bodyPr/>
          <a:lstStyle/>
          <a:p>
            <a:endParaRPr lang="zh-CN" altLang="en-US"/>
          </a:p>
        </p:txBody>
      </p:sp>
      <p:sp>
        <p:nvSpPr>
          <p:cNvPr id="6" name="标题 1"/>
          <p:cNvSpPr>
            <a:spLocks noGrp="1" noChangeArrowheads="1"/>
          </p:cNvSpPr>
          <p:nvPr>
            <p:ph type="title" idx="4294967295"/>
          </p:nvPr>
        </p:nvSpPr>
        <p:spPr bwMode="auto">
          <a:xfrm>
            <a:off x="714348" y="-105558"/>
            <a:ext cx="8229600" cy="1086792"/>
          </a:xfrm>
          <a:prstGeom prst="rect">
            <a:avLst/>
          </a:prstGeom>
          <a:noFill/>
          <a:ln>
            <a:miter lim="800000"/>
          </a:ln>
        </p:spPr>
        <p:txBody>
          <a:bodyPr>
            <a:noAutofit/>
          </a:bodyPr>
          <a:lstStyle/>
          <a:p>
            <a:pPr algn="l"/>
            <a:r>
              <a:rPr lang="en-US" altLang="zh-CN" sz="1000" b="1" dirty="0" smtClean="0">
                <a:solidFill>
                  <a:srgbClr val="0070C0"/>
                </a:solidFill>
                <a:latin typeface="微软雅黑" panose="020B0503020204020204" pitchFamily="34" charset="-122"/>
                <a:ea typeface="微软雅黑" panose="020B0503020204020204" pitchFamily="34" charset="-122"/>
              </a:rPr>
              <a:t/>
            </a:r>
            <a:br>
              <a:rPr lang="en-US" altLang="zh-CN" sz="1000" b="1" dirty="0" smtClean="0">
                <a:solidFill>
                  <a:srgbClr val="0070C0"/>
                </a:solidFill>
                <a:latin typeface="微软雅黑" panose="020B0503020204020204" pitchFamily="34" charset="-122"/>
                <a:ea typeface="微软雅黑" panose="020B0503020204020204" pitchFamily="34" charset="-122"/>
              </a:rPr>
            </a:br>
            <a:r>
              <a:rPr lang="zh-CN" altLang="en-US" sz="3200" b="1" dirty="0" smtClean="0">
                <a:solidFill>
                  <a:schemeClr val="accent6">
                    <a:lumMod val="75000"/>
                  </a:schemeClr>
                </a:solidFill>
                <a:latin typeface="微软雅黑" panose="020B0503020204020204" pitchFamily="34" charset="-122"/>
                <a:ea typeface="微软雅黑" panose="020B0503020204020204" pitchFamily="34" charset="-122"/>
              </a:rPr>
              <a:t>避免双重征税协定</a:t>
            </a:r>
          </a:p>
        </p:txBody>
      </p:sp>
      <p:graphicFrame>
        <p:nvGraphicFramePr>
          <p:cNvPr id="7" name="表格 6"/>
          <p:cNvGraphicFramePr>
            <a:graphicFrameLocks noGrp="1"/>
          </p:cNvGraphicFramePr>
          <p:nvPr/>
        </p:nvGraphicFramePr>
        <p:xfrm>
          <a:off x="395536" y="1052736"/>
          <a:ext cx="8169174" cy="5303520"/>
        </p:xfrm>
        <a:graphic>
          <a:graphicData uri="http://schemas.openxmlformats.org/drawingml/2006/table">
            <a:tbl>
              <a:tblPr firstRow="1" bandRow="1">
                <a:tableStyleId>{BC89EF96-8CEA-46FF-86C4-4CE0E7609802}</a:tableStyleId>
              </a:tblPr>
              <a:tblGrid>
                <a:gridCol w="1635125"/>
                <a:gridCol w="3073772"/>
                <a:gridCol w="1224136"/>
                <a:gridCol w="2236141"/>
              </a:tblGrid>
              <a:tr h="192021">
                <a:tc>
                  <a:txBody>
                    <a:bodyPr/>
                    <a:lstStyle/>
                    <a:p>
                      <a:r>
                        <a:rPr lang="zh-CN" altLang="en-US" sz="1800" b="0" dirty="0" smtClean="0"/>
                        <a:t>公约名</a:t>
                      </a:r>
                      <a:endParaRPr lang="zh-CN" altLang="en-US" sz="1800" b="0" dirty="0"/>
                    </a:p>
                  </a:txBody>
                  <a:tcPr/>
                </a:tc>
                <a:tc gridSpan="3">
                  <a:txBody>
                    <a:bodyPr/>
                    <a:lstStyle/>
                    <a:p>
                      <a:pPr marL="0" marR="0" indent="0" algn="l" defTabSz="914400" rtl="0" eaLnBrk="1" fontAlgn="auto" latinLnBrk="0" hangingPunct="1">
                        <a:lnSpc>
                          <a:spcPct val="100000"/>
                        </a:lnSpc>
                        <a:spcBef>
                          <a:spcPts val="0"/>
                        </a:spcBef>
                        <a:spcAft>
                          <a:spcPts val="0"/>
                        </a:spcAft>
                        <a:buClrTx/>
                        <a:buSzTx/>
                        <a:buFontTx/>
                        <a:buNone/>
                        <a:defRPr/>
                      </a:pPr>
                      <a:r>
                        <a:rPr lang="zh-CN" altLang="en-US" sz="1800" b="0" dirty="0" smtClean="0"/>
                        <a:t>避免双重征税协定（安排、协议）</a:t>
                      </a:r>
                    </a:p>
                  </a:txBody>
                  <a:tcPr/>
                </a:tc>
                <a:tc hMerge="1">
                  <a:txBody>
                    <a:bodyPr/>
                    <a:lstStyle/>
                    <a:p>
                      <a:endParaRPr lang="zh-CN"/>
                    </a:p>
                  </a:txBody>
                  <a:tcPr/>
                </a:tc>
                <a:tc hMerge="1">
                  <a:txBody>
                    <a:bodyPr/>
                    <a:lstStyle/>
                    <a:p>
                      <a:endParaRPr lang="zh-CN"/>
                    </a:p>
                  </a:txBody>
                  <a:tcPr/>
                </a:tc>
              </a:tr>
              <a:tr h="0">
                <a:tc gridSpan="4">
                  <a:txBody>
                    <a:bodyPr/>
                    <a:lstStyle/>
                    <a:p>
                      <a:endParaRPr lang="zh-CN" altLang="en-US" sz="1000" b="0" dirty="0"/>
                    </a:p>
                  </a:txBody>
                  <a:tcPr/>
                </a:tc>
                <a:tc hMerge="1">
                  <a:txBody>
                    <a:bodyPr/>
                    <a:lstStyle/>
                    <a:p>
                      <a:endParaRPr lang="zh-CN"/>
                    </a:p>
                  </a:txBody>
                  <a:tcPr/>
                </a:tc>
                <a:tc hMerge="1">
                  <a:txBody>
                    <a:bodyPr/>
                    <a:lstStyle/>
                    <a:p>
                      <a:endParaRPr lang="zh-CN"/>
                    </a:p>
                  </a:txBody>
                  <a:tcPr/>
                </a:tc>
                <a:tc hMerge="1">
                  <a:txBody>
                    <a:bodyPr/>
                    <a:lstStyle/>
                    <a:p>
                      <a:endParaRPr lang="zh-CN"/>
                    </a:p>
                  </a:txBody>
                  <a:tcPr/>
                </a:tc>
              </a:tr>
              <a:tr h="192021">
                <a:tc>
                  <a:txBody>
                    <a:bodyPr/>
                    <a:lstStyle/>
                    <a:p>
                      <a:r>
                        <a:rPr lang="zh-CN" altLang="en-US" sz="1800" b="0" dirty="0" smtClean="0"/>
                        <a:t>英文名</a:t>
                      </a:r>
                      <a:endParaRPr lang="zh-CN" altLang="en-US" sz="1800" b="0" dirty="0"/>
                    </a:p>
                  </a:txBody>
                  <a:tcPr/>
                </a:tc>
                <a:tc>
                  <a:txBody>
                    <a:bodyPr/>
                    <a:lstStyle/>
                    <a:p>
                      <a:r>
                        <a:rPr lang="en-US" altLang="zh-CN" sz="1800" b="0" i="0" kern="1200" dirty="0" smtClean="0">
                          <a:solidFill>
                            <a:schemeClr val="tx1"/>
                          </a:solidFill>
                          <a:effectLst/>
                          <a:latin typeface="+mn-lt"/>
                          <a:ea typeface="+mn-ea"/>
                          <a:cs typeface="+mn-cs"/>
                        </a:rPr>
                        <a:t>Agreement on Avoidance of Double Taxation</a:t>
                      </a:r>
                      <a:endParaRPr lang="en-US" altLang="zh-CN" sz="1800" b="0" i="0" kern="1200" dirty="0">
                        <a:solidFill>
                          <a:schemeClr val="tx1"/>
                        </a:solidFill>
                        <a:effectLst/>
                        <a:latin typeface="+mn-lt"/>
                        <a:ea typeface="+mn-ea"/>
                        <a:cs typeface="+mn-cs"/>
                      </a:endParaRPr>
                    </a:p>
                  </a:txBody>
                  <a:tcPr/>
                </a:tc>
                <a:tc>
                  <a:txBody>
                    <a:bodyPr/>
                    <a:lstStyle/>
                    <a:p>
                      <a:r>
                        <a:rPr lang="zh-CN" altLang="en-US" b="0" dirty="0" smtClean="0"/>
                        <a:t>制定方</a:t>
                      </a:r>
                      <a:endParaRPr lang="zh-CN" altLang="en-US" b="0" dirty="0"/>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defRPr/>
                      </a:pPr>
                      <a:r>
                        <a:rPr lang="zh-CN" altLang="en-US" b="0" dirty="0" smtClean="0">
                          <a:hlinkClick r:id="" action="ppaction://noaction"/>
                        </a:rPr>
                        <a:t>中国已与</a:t>
                      </a:r>
                      <a:r>
                        <a:rPr lang="en-US" altLang="zh-CN" b="0" dirty="0" smtClean="0">
                          <a:hlinkClick r:id="" action="ppaction://noaction"/>
                        </a:rPr>
                        <a:t>102</a:t>
                      </a:r>
                      <a:r>
                        <a:rPr lang="zh-CN" altLang="en-US" b="0" dirty="0" smtClean="0">
                          <a:hlinkClick r:id="" action="ppaction://noaction"/>
                        </a:rPr>
                        <a:t>个国家及香港、澳门特区、台湾地区签署，部分未生效</a:t>
                      </a:r>
                      <a:endParaRPr lang="zh-CN" altLang="en-US" b="0" dirty="0" smtClean="0"/>
                    </a:p>
                  </a:txBody>
                  <a:tcPr/>
                </a:tc>
              </a:tr>
              <a:tr h="0">
                <a:tc gridSpan="4">
                  <a:txBody>
                    <a:bodyPr/>
                    <a:lstStyle/>
                    <a:p>
                      <a:endParaRPr lang="zh-CN" altLang="en-US" sz="1000" b="0" dirty="0"/>
                    </a:p>
                  </a:txBody>
                  <a:tcPr/>
                </a:tc>
                <a:tc hMerge="1">
                  <a:txBody>
                    <a:bodyPr/>
                    <a:lstStyle/>
                    <a:p>
                      <a:endParaRPr lang="zh-CN"/>
                    </a:p>
                  </a:txBody>
                  <a:tcPr/>
                </a:tc>
                <a:tc hMerge="1">
                  <a:txBody>
                    <a:bodyPr/>
                    <a:lstStyle/>
                    <a:p>
                      <a:endParaRPr lang="zh-CN"/>
                    </a:p>
                  </a:txBody>
                  <a:tcPr/>
                </a:tc>
                <a:tc hMerge="1">
                  <a:txBody>
                    <a:bodyPr/>
                    <a:lstStyle/>
                    <a:p>
                      <a:endParaRPr lang="zh-CN"/>
                    </a:p>
                  </a:txBody>
                  <a:tcPr/>
                </a:tc>
              </a:tr>
              <a:tr h="192021">
                <a:tc>
                  <a:txBody>
                    <a:bodyPr/>
                    <a:lstStyle/>
                    <a:p>
                      <a:r>
                        <a:rPr lang="zh-CN" altLang="en-US" sz="1800" b="0" dirty="0" smtClean="0"/>
                        <a:t>内容作用</a:t>
                      </a:r>
                      <a:endParaRPr lang="zh-CN" altLang="en-US" sz="1800" b="0" dirty="0"/>
                    </a:p>
                  </a:txBody>
                  <a:tcPr/>
                </a:tc>
                <a:tc gridSpan="3">
                  <a:txBody>
                    <a:bodyPr/>
                    <a:lstStyle/>
                    <a:p>
                      <a:pPr marL="0" marR="0" indent="0" algn="l" defTabSz="914400" rtl="0" eaLnBrk="1" fontAlgn="auto" latinLnBrk="0" hangingPunct="1">
                        <a:lnSpc>
                          <a:spcPct val="100000"/>
                        </a:lnSpc>
                        <a:spcBef>
                          <a:spcPts val="0"/>
                        </a:spcBef>
                        <a:spcAft>
                          <a:spcPts val="0"/>
                        </a:spcAft>
                        <a:buClrTx/>
                        <a:buSzTx/>
                        <a:buFontTx/>
                        <a:buNone/>
                        <a:defRPr/>
                      </a:pPr>
                      <a:r>
                        <a:rPr lang="zh-CN" altLang="en-US" sz="1800" b="0" i="0" kern="1200" dirty="0" smtClean="0">
                          <a:solidFill>
                            <a:schemeClr val="tx1"/>
                          </a:solidFill>
                          <a:effectLst/>
                          <a:latin typeface="+mn-lt"/>
                          <a:ea typeface="+mn-ea"/>
                          <a:cs typeface="+mn-cs"/>
                        </a:rPr>
                        <a:t>避免和消除向同一纳税人、在同一所得的基础上重复征税；通常会就</a:t>
                      </a:r>
                      <a:r>
                        <a:rPr lang="zh-CN" altLang="zh-CN" sz="1800" dirty="0" smtClean="0"/>
                        <a:t>不动产所得、营业利润、股息、利息、个人劳务</a:t>
                      </a:r>
                      <a:r>
                        <a:rPr lang="zh-CN" altLang="en-US" sz="1800" dirty="0" smtClean="0"/>
                        <a:t>等</a:t>
                      </a:r>
                      <a:r>
                        <a:rPr lang="zh-CN" altLang="zh-CN" sz="1800" dirty="0" smtClean="0"/>
                        <a:t>所得及消除双重征税的方法作出规定</a:t>
                      </a:r>
                      <a:endParaRPr lang="zh-CN" altLang="zh-CN" sz="1800" kern="1200" dirty="0" smtClean="0">
                        <a:solidFill>
                          <a:schemeClr val="tx1"/>
                        </a:solidFill>
                        <a:effectLst/>
                        <a:latin typeface="+mn-lt"/>
                        <a:ea typeface="+mn-ea"/>
                        <a:cs typeface="+mn-cs"/>
                      </a:endParaRPr>
                    </a:p>
                  </a:txBody>
                  <a:tcPr/>
                </a:tc>
                <a:tc hMerge="1">
                  <a:txBody>
                    <a:bodyPr/>
                    <a:lstStyle/>
                    <a:p>
                      <a:endParaRPr lang="zh-CN"/>
                    </a:p>
                  </a:txBody>
                  <a:tcPr/>
                </a:tc>
                <a:tc hMerge="1">
                  <a:txBody>
                    <a:bodyPr/>
                    <a:lstStyle/>
                    <a:p>
                      <a:endParaRPr lang="zh-CN"/>
                    </a:p>
                  </a:txBody>
                  <a:tcPr/>
                </a:tc>
              </a:tr>
              <a:tr h="0">
                <a:tc gridSpan="4">
                  <a:txBody>
                    <a:bodyPr/>
                    <a:lstStyle/>
                    <a:p>
                      <a:endParaRPr lang="zh-CN" altLang="en-US" sz="1000" b="0" dirty="0"/>
                    </a:p>
                  </a:txBody>
                  <a:tcPr/>
                </a:tc>
                <a:tc hMerge="1">
                  <a:txBody>
                    <a:bodyPr/>
                    <a:lstStyle/>
                    <a:p>
                      <a:endParaRPr lang="zh-CN"/>
                    </a:p>
                  </a:txBody>
                  <a:tcPr/>
                </a:tc>
                <a:tc hMerge="1">
                  <a:txBody>
                    <a:bodyPr/>
                    <a:lstStyle/>
                    <a:p>
                      <a:endParaRPr lang="zh-CN"/>
                    </a:p>
                  </a:txBody>
                  <a:tcPr/>
                </a:tc>
                <a:tc hMerge="1">
                  <a:txBody>
                    <a:bodyPr/>
                    <a:lstStyle/>
                    <a:p>
                      <a:endParaRPr lang="zh-CN"/>
                    </a:p>
                  </a:txBody>
                  <a:tcPr/>
                </a:tc>
              </a:tr>
              <a:tr h="192021">
                <a:tc>
                  <a:txBody>
                    <a:bodyPr/>
                    <a:lstStyle/>
                    <a:p>
                      <a:r>
                        <a:rPr lang="zh-CN" altLang="en-US" sz="1800" b="0" dirty="0" smtClean="0"/>
                        <a:t>“一带一路”沿线</a:t>
                      </a:r>
                    </a:p>
                    <a:p>
                      <a:r>
                        <a:rPr lang="zh-CN" altLang="en-US" sz="2400" b="1" dirty="0" smtClean="0"/>
                        <a:t>未与中国签订双边条约的国家（</a:t>
                      </a:r>
                      <a:r>
                        <a:rPr lang="en-US" altLang="zh-CN" sz="2400" b="1" dirty="0" smtClean="0"/>
                        <a:t>9</a:t>
                      </a:r>
                      <a:r>
                        <a:rPr lang="zh-CN" altLang="en-US" sz="2400" b="1" dirty="0" smtClean="0"/>
                        <a:t>）</a:t>
                      </a:r>
                      <a:endParaRPr lang="zh-CN" altLang="en-US" sz="2400" b="1" dirty="0"/>
                    </a:p>
                  </a:txBody>
                  <a:tcPr/>
                </a:tc>
                <a:tc gridSpan="3">
                  <a:txBody>
                    <a:bodyPr/>
                    <a:lstStyle/>
                    <a:p>
                      <a:r>
                        <a:rPr lang="zh-CN" altLang="zh-CN" sz="2400" b="1" kern="1200" dirty="0" smtClean="0">
                          <a:solidFill>
                            <a:srgbClr val="FF0000"/>
                          </a:solidFill>
                          <a:effectLst/>
                          <a:latin typeface="+mn-lt"/>
                          <a:ea typeface="+mn-ea"/>
                          <a:cs typeface="+mn-cs"/>
                        </a:rPr>
                        <a:t>缅甸、东帝汶、伊拉克、约旦、黎巴嫩、也门、阿富汗、马尔代夫、阿尔巴尼亚</a:t>
                      </a:r>
                      <a:endParaRPr lang="zh-CN" altLang="en-US" sz="2400" b="1" dirty="0">
                        <a:solidFill>
                          <a:srgbClr val="FF0000"/>
                        </a:solidFill>
                      </a:endParaRPr>
                    </a:p>
                  </a:txBody>
                  <a:tcPr/>
                </a:tc>
                <a:tc hMerge="1">
                  <a:txBody>
                    <a:bodyPr/>
                    <a:lstStyle/>
                    <a:p>
                      <a:endParaRPr lang="zh-CN"/>
                    </a:p>
                  </a:txBody>
                  <a:tcPr/>
                </a:tc>
                <a:tc hMerge="1">
                  <a:txBody>
                    <a:bodyPr/>
                    <a:lstStyle/>
                    <a:p>
                      <a:endParaRPr lang="zh-CN"/>
                    </a:p>
                  </a:txBody>
                  <a:tcPr/>
                </a:tc>
              </a:tr>
            </a:tbl>
          </a:graphicData>
        </a:graphic>
      </p:graphicFrame>
      <p:sp>
        <p:nvSpPr>
          <p:cNvPr id="8" name="TextBox 7"/>
          <p:cNvSpPr txBox="1"/>
          <p:nvPr/>
        </p:nvSpPr>
        <p:spPr>
          <a:xfrm>
            <a:off x="2916485" y="6318612"/>
            <a:ext cx="5975995" cy="923330"/>
          </a:xfrm>
          <a:prstGeom prst="rect">
            <a:avLst/>
          </a:prstGeom>
          <a:noFill/>
        </p:spPr>
        <p:txBody>
          <a:bodyPr wrap="none" rtlCol="0">
            <a:spAutoFit/>
          </a:bodyPr>
          <a:lstStyle/>
          <a:p>
            <a:r>
              <a:rPr lang="en-US" altLang="zh-CN" dirty="0" smtClean="0"/>
              <a:t>--- </a:t>
            </a:r>
            <a:r>
              <a:rPr lang="en-US" altLang="zh-CN" dirty="0"/>
              <a:t>http://www.chinatax.gov.cn/n810341/n810770/index.html</a:t>
            </a:r>
            <a:endParaRPr lang="zh-CN" altLang="zh-CN" dirty="0"/>
          </a:p>
          <a:p>
            <a:endParaRPr lang="zh-CN" altLang="zh-CN" dirty="0"/>
          </a:p>
          <a:p>
            <a:endParaRPr lang="zh-CN" altLang="en-US" dirty="0"/>
          </a:p>
        </p:txBody>
      </p:sp>
    </p:spTree>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p:cNvSpPr txBox="1"/>
          <p:nvPr/>
        </p:nvSpPr>
        <p:spPr>
          <a:xfrm>
            <a:off x="251520" y="188640"/>
            <a:ext cx="8143576" cy="830997"/>
          </a:xfrm>
          <a:prstGeom prst="rect">
            <a:avLst/>
          </a:prstGeom>
          <a:noFill/>
        </p:spPr>
        <p:txBody>
          <a:bodyPr wrap="none" rtlCol="0">
            <a:spAutoFit/>
          </a:bodyPr>
          <a:lstStyle/>
          <a:p>
            <a:r>
              <a:rPr lang="zh-CN" altLang="en-US" sz="2000" b="1" dirty="0" smtClean="0">
                <a:solidFill>
                  <a:srgbClr val="0070C0"/>
                </a:solidFill>
              </a:rPr>
              <a:t>    </a:t>
            </a:r>
            <a:r>
              <a:rPr lang="zh-CN" altLang="en-US" sz="2800" b="1" dirty="0" smtClean="0">
                <a:solidFill>
                  <a:srgbClr val="0070C0"/>
                </a:solidFill>
              </a:rPr>
              <a:t>与我国</a:t>
            </a:r>
            <a:r>
              <a:rPr lang="zh-CN" altLang="en-US" sz="2800" b="1" dirty="0">
                <a:solidFill>
                  <a:srgbClr val="0070C0"/>
                </a:solidFill>
              </a:rPr>
              <a:t>签订</a:t>
            </a:r>
            <a:r>
              <a:rPr lang="en-US" altLang="zh-CN" sz="2800" b="1" dirty="0">
                <a:solidFill>
                  <a:srgbClr val="0070C0"/>
                </a:solidFill>
              </a:rPr>
              <a:t>《</a:t>
            </a:r>
            <a:r>
              <a:rPr lang="zh-CN" altLang="en-US" sz="2800" b="1" dirty="0">
                <a:solidFill>
                  <a:srgbClr val="0070C0"/>
                </a:solidFill>
              </a:rPr>
              <a:t>避免双重征税</a:t>
            </a:r>
            <a:r>
              <a:rPr lang="zh-CN" altLang="en-US" sz="2800" b="1" dirty="0" smtClean="0">
                <a:solidFill>
                  <a:srgbClr val="0070C0"/>
                </a:solidFill>
              </a:rPr>
              <a:t>协定</a:t>
            </a:r>
            <a:r>
              <a:rPr lang="en-US" altLang="zh-CN" sz="2800" b="1" dirty="0" smtClean="0">
                <a:solidFill>
                  <a:srgbClr val="0070C0"/>
                </a:solidFill>
              </a:rPr>
              <a:t>》</a:t>
            </a:r>
            <a:r>
              <a:rPr lang="zh-CN" altLang="en-US" sz="2800" b="1" dirty="0" smtClean="0">
                <a:solidFill>
                  <a:srgbClr val="0070C0"/>
                </a:solidFill>
              </a:rPr>
              <a:t>国家</a:t>
            </a:r>
            <a:r>
              <a:rPr lang="en-US" altLang="zh-CN" sz="2800" b="1" dirty="0" smtClean="0">
                <a:solidFill>
                  <a:srgbClr val="0070C0"/>
                </a:solidFill>
              </a:rPr>
              <a:t>/</a:t>
            </a:r>
            <a:r>
              <a:rPr lang="zh-CN" altLang="en-US" sz="2800" b="1" dirty="0" smtClean="0">
                <a:solidFill>
                  <a:srgbClr val="0070C0"/>
                </a:solidFill>
              </a:rPr>
              <a:t>地区一览</a:t>
            </a:r>
            <a:endParaRPr lang="en-US" altLang="zh-CN" sz="2800" b="1" dirty="0">
              <a:solidFill>
                <a:srgbClr val="0070C0"/>
              </a:solidFill>
            </a:endParaRPr>
          </a:p>
          <a:p>
            <a:endParaRPr lang="zh-CN" altLang="en-US" sz="2000" b="1" dirty="0">
              <a:solidFill>
                <a:srgbClr val="0070C0"/>
              </a:solidFill>
            </a:endParaRPr>
          </a:p>
        </p:txBody>
      </p:sp>
      <p:graphicFrame>
        <p:nvGraphicFramePr>
          <p:cNvPr id="6" name="表格 5"/>
          <p:cNvGraphicFramePr>
            <a:graphicFrameLocks noGrp="1"/>
          </p:cNvGraphicFramePr>
          <p:nvPr/>
        </p:nvGraphicFramePr>
        <p:xfrm>
          <a:off x="611560" y="757636"/>
          <a:ext cx="4248472" cy="5911724"/>
        </p:xfrm>
        <a:graphic>
          <a:graphicData uri="http://schemas.openxmlformats.org/drawingml/2006/table">
            <a:tbl>
              <a:tblPr>
                <a:tableStyleId>{3B4B98B0-60AC-42C2-AFA5-B58CD77FA1E5}</a:tableStyleId>
              </a:tblPr>
              <a:tblGrid>
                <a:gridCol w="1944216"/>
                <a:gridCol w="2304256"/>
              </a:tblGrid>
              <a:tr h="150264">
                <a:tc>
                  <a:txBody>
                    <a:bodyPr/>
                    <a:lstStyle/>
                    <a:p>
                      <a:pPr algn="l" fontAlgn="ctr"/>
                      <a:r>
                        <a:rPr lang="zh-CN" altLang="en-US" sz="1250" u="none" strike="noStrike" dirty="0">
                          <a:solidFill>
                            <a:srgbClr val="0070C0"/>
                          </a:solidFill>
                          <a:effectLst/>
                        </a:rPr>
                        <a:t>国家</a:t>
                      </a:r>
                      <a:endParaRPr lang="zh-CN" altLang="en-US" sz="1250" b="1" i="0" u="none" strike="noStrike" dirty="0">
                        <a:solidFill>
                          <a:srgbClr val="0070C0"/>
                        </a:solidFill>
                        <a:effectLst/>
                        <a:latin typeface="宋体" panose="02010600030101010101" pitchFamily="2" charset="-122"/>
                      </a:endParaRPr>
                    </a:p>
                  </a:txBody>
                  <a:tcPr marL="8546" marR="8546" marT="8546" marB="0" anchor="ctr"/>
                </a:tc>
                <a:tc>
                  <a:txBody>
                    <a:bodyPr/>
                    <a:lstStyle/>
                    <a:p>
                      <a:pPr algn="l" fontAlgn="ctr"/>
                      <a:r>
                        <a:rPr lang="zh-CN" altLang="en-US" sz="1250" u="none" strike="noStrike" dirty="0" smtClean="0">
                          <a:solidFill>
                            <a:srgbClr val="0070C0"/>
                          </a:solidFill>
                          <a:effectLst/>
                        </a:rPr>
                        <a:t>生效时间</a:t>
                      </a:r>
                      <a:endParaRPr lang="zh-CN" altLang="en-US" sz="1250" b="1" i="0" u="none" strike="noStrike" dirty="0">
                        <a:solidFill>
                          <a:srgbClr val="0070C0"/>
                        </a:solidFill>
                        <a:effectLst/>
                        <a:latin typeface="宋体" panose="02010600030101010101" pitchFamily="2" charset="-122"/>
                      </a:endParaRPr>
                    </a:p>
                  </a:txBody>
                  <a:tcPr marL="8546" marR="8546" marT="8546" marB="0" anchor="ctr"/>
                </a:tc>
              </a:tr>
              <a:tr h="181208">
                <a:tc>
                  <a:txBody>
                    <a:bodyPr/>
                    <a:lstStyle/>
                    <a:p>
                      <a:pPr algn="l" fontAlgn="b"/>
                      <a:r>
                        <a:rPr lang="zh-CN" altLang="en-US" sz="1250" u="none" strike="noStrike" dirty="0">
                          <a:effectLst/>
                        </a:rPr>
                        <a:t>日本</a:t>
                      </a:r>
                      <a:endParaRPr lang="zh-CN" altLang="en-US" sz="1250" b="0" i="0" u="none" strike="noStrike" dirty="0">
                        <a:solidFill>
                          <a:srgbClr val="000000"/>
                        </a:solidFill>
                        <a:effectLst/>
                        <a:latin typeface="宋体" panose="02010600030101010101" pitchFamily="2" charset="-122"/>
                      </a:endParaRPr>
                    </a:p>
                  </a:txBody>
                  <a:tcPr marL="6011" marR="6011" marT="6011" marB="0" anchor="b"/>
                </a:tc>
                <a:tc>
                  <a:txBody>
                    <a:bodyPr/>
                    <a:lstStyle/>
                    <a:p>
                      <a:pPr algn="l" fontAlgn="ctr"/>
                      <a:r>
                        <a:rPr lang="en-US" altLang="zh-CN" sz="1250" u="none" strike="noStrike" dirty="0" smtClean="0">
                          <a:effectLst/>
                        </a:rPr>
                        <a:t>1984.</a:t>
                      </a:r>
                      <a:endParaRPr lang="en-US" altLang="zh-CN" sz="1250" b="0" i="0" u="none" strike="noStrike" dirty="0">
                        <a:solidFill>
                          <a:srgbClr val="4C4C4C"/>
                        </a:solidFill>
                        <a:effectLst/>
                        <a:latin typeface="微软雅黑" panose="020B0503020204020204" pitchFamily="34" charset="-122"/>
                      </a:endParaRPr>
                    </a:p>
                  </a:txBody>
                  <a:tcPr marL="6011" marR="6011" marT="6011" marB="0" anchor="ctr"/>
                </a:tc>
              </a:tr>
              <a:tr h="150264">
                <a:tc>
                  <a:txBody>
                    <a:bodyPr/>
                    <a:lstStyle/>
                    <a:p>
                      <a:pPr algn="l" fontAlgn="b"/>
                      <a:r>
                        <a:rPr lang="zh-CN" altLang="en-US" sz="1250" u="none" strike="noStrike">
                          <a:effectLst/>
                        </a:rPr>
                        <a:t>美国</a:t>
                      </a:r>
                      <a:endParaRPr lang="zh-CN" altLang="en-US" sz="1250" b="0" i="0" u="none" strike="noStrike">
                        <a:solidFill>
                          <a:srgbClr val="000000"/>
                        </a:solidFill>
                        <a:effectLst/>
                        <a:latin typeface="宋体" panose="02010600030101010101" pitchFamily="2" charset="-122"/>
                      </a:endParaRPr>
                    </a:p>
                  </a:txBody>
                  <a:tcPr marL="6011" marR="6011" marT="6011" marB="0" anchor="b"/>
                </a:tc>
                <a:tc>
                  <a:txBody>
                    <a:bodyPr/>
                    <a:lstStyle/>
                    <a:p>
                      <a:pPr algn="l" fontAlgn="ctr"/>
                      <a:r>
                        <a:rPr lang="en-US" altLang="zh-CN" sz="1250" u="none" strike="noStrike" dirty="0" smtClean="0">
                          <a:effectLst/>
                        </a:rPr>
                        <a:t>1986.</a:t>
                      </a:r>
                      <a:endParaRPr lang="en-US" altLang="zh-CN" sz="1250" b="0" i="0" u="none" strike="noStrike" dirty="0">
                        <a:solidFill>
                          <a:srgbClr val="4C4C4C"/>
                        </a:solidFill>
                        <a:effectLst/>
                        <a:latin typeface="微软雅黑" panose="020B0503020204020204" pitchFamily="34" charset="-122"/>
                      </a:endParaRPr>
                    </a:p>
                  </a:txBody>
                  <a:tcPr marL="6011" marR="6011" marT="6011" marB="0" anchor="ctr"/>
                </a:tc>
              </a:tr>
              <a:tr h="150264">
                <a:tc>
                  <a:txBody>
                    <a:bodyPr/>
                    <a:lstStyle/>
                    <a:p>
                      <a:pPr algn="l" fontAlgn="b"/>
                      <a:r>
                        <a:rPr lang="zh-CN" altLang="en-US" sz="1250" u="none" strike="noStrike">
                          <a:effectLst/>
                        </a:rPr>
                        <a:t>法国</a:t>
                      </a:r>
                      <a:endParaRPr lang="zh-CN" altLang="en-US" sz="1250" b="0" i="0" u="none" strike="noStrike">
                        <a:solidFill>
                          <a:srgbClr val="000000"/>
                        </a:solidFill>
                        <a:effectLst/>
                        <a:latin typeface="宋体" panose="02010600030101010101" pitchFamily="2" charset="-122"/>
                      </a:endParaRPr>
                    </a:p>
                  </a:txBody>
                  <a:tcPr marL="6011" marR="6011" marT="6011" marB="0" anchor="b"/>
                </a:tc>
                <a:tc>
                  <a:txBody>
                    <a:bodyPr/>
                    <a:lstStyle/>
                    <a:p>
                      <a:pPr algn="l" fontAlgn="ctr"/>
                      <a:r>
                        <a:rPr lang="en-US" altLang="zh-CN" sz="1250" u="none" strike="noStrike" dirty="0" smtClean="0">
                          <a:effectLst/>
                        </a:rPr>
                        <a:t>2014.12.28     </a:t>
                      </a:r>
                      <a:r>
                        <a:rPr lang="zh-CN" altLang="en-US" sz="1250" u="none" strike="noStrike" dirty="0" smtClean="0">
                          <a:effectLst/>
                        </a:rPr>
                        <a:t>重新</a:t>
                      </a:r>
                      <a:r>
                        <a:rPr lang="zh-CN" altLang="en-US" sz="1250" u="none" strike="noStrike" dirty="0">
                          <a:effectLst/>
                        </a:rPr>
                        <a:t>签订</a:t>
                      </a:r>
                      <a:endParaRPr lang="zh-CN" altLang="en-US" sz="1250" b="0" i="0" u="none" strike="noStrike" dirty="0">
                        <a:solidFill>
                          <a:srgbClr val="4C4C4C"/>
                        </a:solidFill>
                        <a:effectLst/>
                        <a:latin typeface="微软雅黑" panose="020B0503020204020204" pitchFamily="34" charset="-122"/>
                      </a:endParaRPr>
                    </a:p>
                  </a:txBody>
                  <a:tcPr marL="6011" marR="6011" marT="6011" marB="0" anchor="ctr"/>
                </a:tc>
              </a:tr>
              <a:tr h="0">
                <a:tc>
                  <a:txBody>
                    <a:bodyPr/>
                    <a:lstStyle/>
                    <a:p>
                      <a:pPr algn="l" fontAlgn="b"/>
                      <a:r>
                        <a:rPr lang="zh-CN" altLang="en-US" sz="1250" u="none" strike="noStrike">
                          <a:effectLst/>
                        </a:rPr>
                        <a:t>英国</a:t>
                      </a:r>
                      <a:endParaRPr lang="zh-CN" altLang="en-US" sz="1250" b="0" i="0" u="none" strike="noStrike">
                        <a:solidFill>
                          <a:srgbClr val="000000"/>
                        </a:solidFill>
                        <a:effectLst/>
                        <a:latin typeface="宋体" panose="02010600030101010101" pitchFamily="2" charset="-122"/>
                      </a:endParaRPr>
                    </a:p>
                  </a:txBody>
                  <a:tcPr marL="6011" marR="6011" marT="6011" marB="0" anchor="b"/>
                </a:tc>
                <a:tc>
                  <a:txBody>
                    <a:bodyPr/>
                    <a:lstStyle/>
                    <a:p>
                      <a:pPr algn="l" fontAlgn="ctr"/>
                      <a:r>
                        <a:rPr lang="en-US" altLang="zh-CN" sz="1250" u="none" strike="noStrike" dirty="0" smtClean="0">
                          <a:effectLst/>
                        </a:rPr>
                        <a:t>2013.12.13     </a:t>
                      </a:r>
                      <a:r>
                        <a:rPr lang="zh-CN" altLang="en-US" sz="1250" u="none" strike="noStrike" dirty="0" smtClean="0">
                          <a:effectLst/>
                        </a:rPr>
                        <a:t>重新</a:t>
                      </a:r>
                      <a:r>
                        <a:rPr lang="zh-CN" altLang="en-US" sz="1250" u="none" strike="noStrike" dirty="0">
                          <a:effectLst/>
                        </a:rPr>
                        <a:t>签订</a:t>
                      </a:r>
                      <a:endParaRPr lang="zh-CN" altLang="en-US" sz="1250" b="0" i="0" u="none" strike="noStrike" dirty="0">
                        <a:solidFill>
                          <a:srgbClr val="4C4C4C"/>
                        </a:solidFill>
                        <a:effectLst/>
                        <a:latin typeface="微软雅黑" panose="020B0503020204020204" pitchFamily="34" charset="-122"/>
                      </a:endParaRPr>
                    </a:p>
                  </a:txBody>
                  <a:tcPr marL="6011" marR="6011" marT="6011" marB="0" anchor="ctr"/>
                </a:tc>
              </a:tr>
              <a:tr h="150264">
                <a:tc>
                  <a:txBody>
                    <a:bodyPr/>
                    <a:lstStyle/>
                    <a:p>
                      <a:pPr algn="l" fontAlgn="b"/>
                      <a:r>
                        <a:rPr lang="zh-CN" altLang="en-US" sz="1250" u="none" strike="noStrike">
                          <a:effectLst/>
                        </a:rPr>
                        <a:t>比利时</a:t>
                      </a:r>
                      <a:endParaRPr lang="zh-CN" altLang="en-US" sz="1250" b="0" i="0" u="none" strike="noStrike">
                        <a:solidFill>
                          <a:srgbClr val="000000"/>
                        </a:solidFill>
                        <a:effectLst/>
                        <a:latin typeface="宋体" panose="02010600030101010101" pitchFamily="2" charset="-122"/>
                      </a:endParaRPr>
                    </a:p>
                  </a:txBody>
                  <a:tcPr marL="6011" marR="6011" marT="6011" marB="0" anchor="b"/>
                </a:tc>
                <a:tc>
                  <a:txBody>
                    <a:bodyPr/>
                    <a:lstStyle/>
                    <a:p>
                      <a:pPr algn="l" fontAlgn="ctr"/>
                      <a:r>
                        <a:rPr lang="en-US" altLang="zh-CN" sz="1250" u="none" strike="noStrike" dirty="0">
                          <a:effectLst/>
                        </a:rPr>
                        <a:t>2013.12.29 </a:t>
                      </a:r>
                      <a:r>
                        <a:rPr lang="en-US" altLang="zh-CN" sz="1250" u="none" strike="noStrike" dirty="0" smtClean="0">
                          <a:effectLst/>
                        </a:rPr>
                        <a:t>    </a:t>
                      </a:r>
                      <a:r>
                        <a:rPr lang="zh-CN" altLang="en-US" sz="1250" u="none" strike="noStrike" dirty="0" smtClean="0">
                          <a:effectLst/>
                        </a:rPr>
                        <a:t>重新</a:t>
                      </a:r>
                      <a:r>
                        <a:rPr lang="zh-CN" altLang="en-US" sz="1250" u="none" strike="noStrike" dirty="0">
                          <a:effectLst/>
                        </a:rPr>
                        <a:t>签订</a:t>
                      </a:r>
                      <a:endParaRPr lang="zh-CN" altLang="en-US" sz="1250" b="0" i="0" u="none" strike="noStrike" dirty="0">
                        <a:solidFill>
                          <a:srgbClr val="4C4C4C"/>
                        </a:solidFill>
                        <a:effectLst/>
                        <a:latin typeface="微软雅黑" panose="020B0503020204020204" pitchFamily="34" charset="-122"/>
                      </a:endParaRPr>
                    </a:p>
                  </a:txBody>
                  <a:tcPr marL="6011" marR="6011" marT="6011" marB="0" anchor="ctr"/>
                </a:tc>
              </a:tr>
              <a:tr h="150264">
                <a:tc>
                  <a:txBody>
                    <a:bodyPr/>
                    <a:lstStyle/>
                    <a:p>
                      <a:pPr algn="l" fontAlgn="b"/>
                      <a:r>
                        <a:rPr lang="zh-CN" altLang="en-US" sz="1250" u="none" strike="noStrike">
                          <a:effectLst/>
                        </a:rPr>
                        <a:t>德国</a:t>
                      </a:r>
                      <a:endParaRPr lang="zh-CN" altLang="en-US" sz="1250" b="0" i="0" u="none" strike="noStrike">
                        <a:solidFill>
                          <a:srgbClr val="000000"/>
                        </a:solidFill>
                        <a:effectLst/>
                        <a:latin typeface="宋体" panose="02010600030101010101" pitchFamily="2" charset="-122"/>
                      </a:endParaRPr>
                    </a:p>
                  </a:txBody>
                  <a:tcPr marL="6011" marR="6011" marT="6011" marB="0" anchor="b"/>
                </a:tc>
                <a:tc>
                  <a:txBody>
                    <a:bodyPr/>
                    <a:lstStyle/>
                    <a:p>
                      <a:pPr algn="l" fontAlgn="ctr"/>
                      <a:r>
                        <a:rPr lang="en-US" altLang="zh-CN" sz="1250" u="none" strike="noStrike" dirty="0" smtClean="0">
                          <a:effectLst/>
                        </a:rPr>
                        <a:t>2016.4.6          </a:t>
                      </a:r>
                      <a:r>
                        <a:rPr lang="zh-CN" altLang="en-US" sz="1250" u="none" strike="noStrike" dirty="0" smtClean="0">
                          <a:effectLst/>
                        </a:rPr>
                        <a:t>重新</a:t>
                      </a:r>
                      <a:r>
                        <a:rPr lang="zh-CN" altLang="en-US" sz="1250" u="none" strike="noStrike" dirty="0">
                          <a:effectLst/>
                        </a:rPr>
                        <a:t>签订</a:t>
                      </a:r>
                      <a:endParaRPr lang="zh-CN" altLang="en-US" sz="1250" b="0" i="0" u="none" strike="noStrike" dirty="0">
                        <a:solidFill>
                          <a:srgbClr val="4C4C4C"/>
                        </a:solidFill>
                        <a:effectLst/>
                        <a:latin typeface="微软雅黑" panose="020B0503020204020204" pitchFamily="34" charset="-122"/>
                      </a:endParaRPr>
                    </a:p>
                  </a:txBody>
                  <a:tcPr marL="6011" marR="6011" marT="6011" marB="0" anchor="ctr"/>
                </a:tc>
              </a:tr>
              <a:tr h="150264">
                <a:tc>
                  <a:txBody>
                    <a:bodyPr/>
                    <a:lstStyle/>
                    <a:p>
                      <a:pPr algn="l" fontAlgn="b"/>
                      <a:r>
                        <a:rPr lang="zh-CN" altLang="en-US" sz="1250" u="none" strike="noStrike">
                          <a:effectLst/>
                        </a:rPr>
                        <a:t>马来西亚</a:t>
                      </a:r>
                      <a:endParaRPr lang="zh-CN" altLang="en-US" sz="1250" b="0" i="0" u="none" strike="noStrike">
                        <a:solidFill>
                          <a:srgbClr val="000000"/>
                        </a:solidFill>
                        <a:effectLst/>
                        <a:latin typeface="宋体" panose="02010600030101010101" pitchFamily="2" charset="-122"/>
                      </a:endParaRPr>
                    </a:p>
                  </a:txBody>
                  <a:tcPr marL="6011" marR="6011" marT="6011" marB="0" anchor="b"/>
                </a:tc>
                <a:tc>
                  <a:txBody>
                    <a:bodyPr/>
                    <a:lstStyle/>
                    <a:p>
                      <a:pPr algn="l" fontAlgn="ctr"/>
                      <a:r>
                        <a:rPr lang="en-US" altLang="zh-CN" sz="1250" u="none" strike="noStrike" dirty="0" smtClean="0">
                          <a:effectLst/>
                        </a:rPr>
                        <a:t>1986</a:t>
                      </a:r>
                      <a:endParaRPr lang="en-US" altLang="zh-CN" sz="1250" b="0" i="0" u="none" strike="noStrike" dirty="0">
                        <a:solidFill>
                          <a:srgbClr val="4C4C4C"/>
                        </a:solidFill>
                        <a:effectLst/>
                        <a:latin typeface="微软雅黑" panose="020B0503020204020204" pitchFamily="34" charset="-122"/>
                      </a:endParaRPr>
                    </a:p>
                  </a:txBody>
                  <a:tcPr marL="6011" marR="6011" marT="6011" marB="0" anchor="ctr"/>
                </a:tc>
              </a:tr>
              <a:tr h="150264">
                <a:tc>
                  <a:txBody>
                    <a:bodyPr/>
                    <a:lstStyle/>
                    <a:p>
                      <a:pPr algn="l" fontAlgn="b"/>
                      <a:r>
                        <a:rPr lang="zh-CN" altLang="en-US" sz="1250" u="none" strike="noStrike">
                          <a:effectLst/>
                        </a:rPr>
                        <a:t>挪威</a:t>
                      </a:r>
                      <a:endParaRPr lang="zh-CN" altLang="en-US" sz="1250" b="0" i="0" u="none" strike="noStrike">
                        <a:solidFill>
                          <a:srgbClr val="000000"/>
                        </a:solidFill>
                        <a:effectLst/>
                        <a:latin typeface="宋体" panose="02010600030101010101" pitchFamily="2" charset="-122"/>
                      </a:endParaRPr>
                    </a:p>
                  </a:txBody>
                  <a:tcPr marL="6011" marR="6011" marT="6011" marB="0" anchor="b"/>
                </a:tc>
                <a:tc>
                  <a:txBody>
                    <a:bodyPr/>
                    <a:lstStyle/>
                    <a:p>
                      <a:pPr algn="l" fontAlgn="ctr"/>
                      <a:r>
                        <a:rPr lang="en-US" altLang="zh-CN" sz="1250" u="none" strike="noStrike" dirty="0" smtClean="0">
                          <a:effectLst/>
                        </a:rPr>
                        <a:t>1986</a:t>
                      </a:r>
                      <a:endParaRPr lang="en-US" altLang="zh-CN" sz="1250" b="0" i="0" u="none" strike="noStrike" dirty="0">
                        <a:solidFill>
                          <a:srgbClr val="4C4C4C"/>
                        </a:solidFill>
                        <a:effectLst/>
                        <a:latin typeface="微软雅黑" panose="020B0503020204020204" pitchFamily="34" charset="-122"/>
                      </a:endParaRPr>
                    </a:p>
                  </a:txBody>
                  <a:tcPr marL="6011" marR="6011" marT="6011" marB="0" anchor="ctr"/>
                </a:tc>
              </a:tr>
              <a:tr h="150264">
                <a:tc>
                  <a:txBody>
                    <a:bodyPr/>
                    <a:lstStyle/>
                    <a:p>
                      <a:pPr algn="l" fontAlgn="b"/>
                      <a:r>
                        <a:rPr lang="zh-CN" altLang="en-US" sz="1250" u="none" strike="noStrike">
                          <a:effectLst/>
                        </a:rPr>
                        <a:t>丹麦</a:t>
                      </a:r>
                      <a:endParaRPr lang="zh-CN" altLang="en-US" sz="1250" b="0" i="0" u="none" strike="noStrike">
                        <a:solidFill>
                          <a:srgbClr val="000000"/>
                        </a:solidFill>
                        <a:effectLst/>
                        <a:latin typeface="宋体" panose="02010600030101010101" pitchFamily="2" charset="-122"/>
                      </a:endParaRPr>
                    </a:p>
                  </a:txBody>
                  <a:tcPr marL="6011" marR="6011" marT="6011" marB="0" anchor="b"/>
                </a:tc>
                <a:tc>
                  <a:txBody>
                    <a:bodyPr/>
                    <a:lstStyle/>
                    <a:p>
                      <a:pPr algn="l" fontAlgn="ctr"/>
                      <a:r>
                        <a:rPr lang="en-US" altLang="zh-CN" sz="1250" u="none" strike="noStrike" dirty="0" smtClean="0">
                          <a:effectLst/>
                        </a:rPr>
                        <a:t>2012.12.27     </a:t>
                      </a:r>
                      <a:r>
                        <a:rPr lang="zh-CN" altLang="en-US" sz="1250" u="none" strike="noStrike" dirty="0" smtClean="0">
                          <a:effectLst/>
                        </a:rPr>
                        <a:t>重新</a:t>
                      </a:r>
                      <a:r>
                        <a:rPr lang="zh-CN" altLang="en-US" sz="1250" u="none" strike="noStrike" dirty="0">
                          <a:effectLst/>
                        </a:rPr>
                        <a:t>签订</a:t>
                      </a:r>
                      <a:endParaRPr lang="zh-CN" altLang="en-US" sz="1250" b="0" i="0" u="none" strike="noStrike" dirty="0">
                        <a:solidFill>
                          <a:srgbClr val="4C4C4C"/>
                        </a:solidFill>
                        <a:effectLst/>
                        <a:latin typeface="微软雅黑" panose="020B0503020204020204" pitchFamily="34" charset="-122"/>
                      </a:endParaRPr>
                    </a:p>
                  </a:txBody>
                  <a:tcPr marL="6011" marR="6011" marT="6011" marB="0" anchor="ctr"/>
                </a:tc>
              </a:tr>
              <a:tr h="150264">
                <a:tc>
                  <a:txBody>
                    <a:bodyPr/>
                    <a:lstStyle/>
                    <a:p>
                      <a:pPr algn="l" fontAlgn="b"/>
                      <a:r>
                        <a:rPr lang="zh-CN" altLang="en-US" sz="1250" u="none" strike="noStrike">
                          <a:effectLst/>
                        </a:rPr>
                        <a:t>新加坡</a:t>
                      </a:r>
                      <a:endParaRPr lang="zh-CN" altLang="en-US" sz="1250" b="0" i="0" u="none" strike="noStrike">
                        <a:solidFill>
                          <a:srgbClr val="000000"/>
                        </a:solidFill>
                        <a:effectLst/>
                        <a:latin typeface="宋体" panose="02010600030101010101" pitchFamily="2" charset="-122"/>
                      </a:endParaRPr>
                    </a:p>
                  </a:txBody>
                  <a:tcPr marL="6011" marR="6011" marT="6011" marB="0" anchor="b"/>
                </a:tc>
                <a:tc>
                  <a:txBody>
                    <a:bodyPr/>
                    <a:lstStyle/>
                    <a:p>
                      <a:pPr algn="l" fontAlgn="ctr"/>
                      <a:r>
                        <a:rPr lang="en-US" altLang="zh-CN" sz="1250" u="none" strike="noStrike" dirty="0" smtClean="0">
                          <a:effectLst/>
                        </a:rPr>
                        <a:t>2007.9.18       </a:t>
                      </a:r>
                      <a:r>
                        <a:rPr lang="zh-CN" altLang="en-US" sz="1250" u="none" strike="noStrike" dirty="0" smtClean="0">
                          <a:effectLst/>
                        </a:rPr>
                        <a:t>重新</a:t>
                      </a:r>
                      <a:r>
                        <a:rPr lang="zh-CN" altLang="en-US" sz="1250" u="none" strike="noStrike" dirty="0">
                          <a:effectLst/>
                        </a:rPr>
                        <a:t>签订</a:t>
                      </a:r>
                      <a:endParaRPr lang="zh-CN" altLang="en-US" sz="1250" b="0" i="0" u="none" strike="noStrike" dirty="0">
                        <a:solidFill>
                          <a:srgbClr val="4C4C4C"/>
                        </a:solidFill>
                        <a:effectLst/>
                        <a:latin typeface="微软雅黑" panose="020B0503020204020204" pitchFamily="34" charset="-122"/>
                      </a:endParaRPr>
                    </a:p>
                  </a:txBody>
                  <a:tcPr marL="6011" marR="6011" marT="6011" marB="0" anchor="ctr"/>
                </a:tc>
              </a:tr>
              <a:tr h="150264">
                <a:tc>
                  <a:txBody>
                    <a:bodyPr/>
                    <a:lstStyle/>
                    <a:p>
                      <a:pPr algn="l" fontAlgn="b"/>
                      <a:r>
                        <a:rPr lang="zh-CN" altLang="en-US" sz="1250" u="none" strike="noStrike">
                          <a:effectLst/>
                        </a:rPr>
                        <a:t>加拿大</a:t>
                      </a:r>
                      <a:endParaRPr lang="zh-CN" altLang="en-US" sz="1250" b="0" i="0" u="none" strike="noStrike">
                        <a:solidFill>
                          <a:srgbClr val="000000"/>
                        </a:solidFill>
                        <a:effectLst/>
                        <a:latin typeface="宋体" panose="02010600030101010101" pitchFamily="2" charset="-122"/>
                      </a:endParaRPr>
                    </a:p>
                  </a:txBody>
                  <a:tcPr marL="6011" marR="6011" marT="6011" marB="0" anchor="b"/>
                </a:tc>
                <a:tc>
                  <a:txBody>
                    <a:bodyPr/>
                    <a:lstStyle/>
                    <a:p>
                      <a:pPr algn="l" fontAlgn="ctr"/>
                      <a:r>
                        <a:rPr lang="en-US" altLang="zh-CN" sz="1250" u="none" strike="noStrike" dirty="0" smtClean="0">
                          <a:effectLst/>
                        </a:rPr>
                        <a:t>1986</a:t>
                      </a:r>
                      <a:endParaRPr lang="en-US" altLang="zh-CN" sz="1250" b="0" i="0" u="none" strike="noStrike" dirty="0">
                        <a:solidFill>
                          <a:srgbClr val="4C4C4C"/>
                        </a:solidFill>
                        <a:effectLst/>
                        <a:latin typeface="微软雅黑" panose="020B0503020204020204" pitchFamily="34" charset="-122"/>
                      </a:endParaRPr>
                    </a:p>
                  </a:txBody>
                  <a:tcPr marL="6011" marR="6011" marT="6011" marB="0" anchor="ctr"/>
                </a:tc>
              </a:tr>
              <a:tr h="150264">
                <a:tc>
                  <a:txBody>
                    <a:bodyPr/>
                    <a:lstStyle/>
                    <a:p>
                      <a:pPr algn="l" fontAlgn="b"/>
                      <a:r>
                        <a:rPr lang="zh-CN" altLang="en-US" sz="1250" u="none" strike="noStrike">
                          <a:effectLst/>
                        </a:rPr>
                        <a:t>芬兰</a:t>
                      </a:r>
                      <a:endParaRPr lang="zh-CN" altLang="en-US" sz="1250" b="0" i="0" u="none" strike="noStrike">
                        <a:solidFill>
                          <a:srgbClr val="000000"/>
                        </a:solidFill>
                        <a:effectLst/>
                        <a:latin typeface="宋体" panose="02010600030101010101" pitchFamily="2" charset="-122"/>
                      </a:endParaRPr>
                    </a:p>
                  </a:txBody>
                  <a:tcPr marL="6011" marR="6011" marT="6011" marB="0" anchor="b"/>
                </a:tc>
                <a:tc>
                  <a:txBody>
                    <a:bodyPr/>
                    <a:lstStyle/>
                    <a:p>
                      <a:pPr algn="l" fontAlgn="ctr"/>
                      <a:r>
                        <a:rPr lang="en-US" altLang="zh-CN" sz="1250" u="none" strike="noStrike" dirty="0" smtClean="0">
                          <a:effectLst/>
                        </a:rPr>
                        <a:t>2010.11.25     </a:t>
                      </a:r>
                      <a:r>
                        <a:rPr lang="zh-CN" altLang="en-US" sz="1250" u="none" strike="noStrike" dirty="0" smtClean="0">
                          <a:effectLst/>
                        </a:rPr>
                        <a:t>重新</a:t>
                      </a:r>
                      <a:r>
                        <a:rPr lang="zh-CN" altLang="en-US" sz="1250" u="none" strike="noStrike" dirty="0">
                          <a:effectLst/>
                        </a:rPr>
                        <a:t>签订</a:t>
                      </a:r>
                      <a:endParaRPr lang="zh-CN" altLang="en-US" sz="1250" b="0" i="0" u="none" strike="noStrike" dirty="0">
                        <a:solidFill>
                          <a:srgbClr val="4C4C4C"/>
                        </a:solidFill>
                        <a:effectLst/>
                        <a:latin typeface="微软雅黑" panose="020B0503020204020204" pitchFamily="34" charset="-122"/>
                      </a:endParaRPr>
                    </a:p>
                  </a:txBody>
                  <a:tcPr marL="6011" marR="6011" marT="6011" marB="0" anchor="ctr"/>
                </a:tc>
              </a:tr>
              <a:tr h="150264">
                <a:tc>
                  <a:txBody>
                    <a:bodyPr/>
                    <a:lstStyle/>
                    <a:p>
                      <a:pPr algn="l" fontAlgn="b"/>
                      <a:r>
                        <a:rPr lang="zh-CN" altLang="en-US" sz="1250" u="none" strike="noStrike">
                          <a:effectLst/>
                        </a:rPr>
                        <a:t>瑞典</a:t>
                      </a:r>
                      <a:endParaRPr lang="zh-CN" altLang="en-US" sz="1250" b="0" i="0" u="none" strike="noStrike">
                        <a:solidFill>
                          <a:srgbClr val="000000"/>
                        </a:solidFill>
                        <a:effectLst/>
                        <a:latin typeface="宋体" panose="02010600030101010101" pitchFamily="2" charset="-122"/>
                      </a:endParaRPr>
                    </a:p>
                  </a:txBody>
                  <a:tcPr marL="6011" marR="6011" marT="6011" marB="0" anchor="b"/>
                </a:tc>
                <a:tc>
                  <a:txBody>
                    <a:bodyPr/>
                    <a:lstStyle/>
                    <a:p>
                      <a:pPr algn="l" fontAlgn="ctr"/>
                      <a:r>
                        <a:rPr lang="en-US" altLang="zh-CN" sz="1250" u="none" strike="noStrike" dirty="0" smtClean="0">
                          <a:effectLst/>
                        </a:rPr>
                        <a:t>1987</a:t>
                      </a:r>
                      <a:endParaRPr lang="en-US" altLang="zh-CN" sz="1250" b="0" i="0" u="none" strike="noStrike" dirty="0">
                        <a:solidFill>
                          <a:srgbClr val="4C4C4C"/>
                        </a:solidFill>
                        <a:effectLst/>
                        <a:latin typeface="微软雅黑" panose="020B0503020204020204" pitchFamily="34" charset="-122"/>
                      </a:endParaRPr>
                    </a:p>
                  </a:txBody>
                  <a:tcPr marL="6011" marR="6011" marT="6011" marB="0" anchor="ctr"/>
                </a:tc>
              </a:tr>
              <a:tr h="150264">
                <a:tc>
                  <a:txBody>
                    <a:bodyPr/>
                    <a:lstStyle/>
                    <a:p>
                      <a:pPr algn="l" fontAlgn="b"/>
                      <a:r>
                        <a:rPr lang="zh-CN" altLang="en-US" sz="1250" u="none" strike="noStrike">
                          <a:effectLst/>
                        </a:rPr>
                        <a:t>新西兰</a:t>
                      </a:r>
                      <a:endParaRPr lang="zh-CN" altLang="en-US" sz="1250" b="0" i="0" u="none" strike="noStrike">
                        <a:solidFill>
                          <a:srgbClr val="000000"/>
                        </a:solidFill>
                        <a:effectLst/>
                        <a:latin typeface="宋体" panose="02010600030101010101" pitchFamily="2" charset="-122"/>
                      </a:endParaRPr>
                    </a:p>
                  </a:txBody>
                  <a:tcPr marL="6011" marR="6011" marT="6011" marB="0" anchor="b"/>
                </a:tc>
                <a:tc>
                  <a:txBody>
                    <a:bodyPr/>
                    <a:lstStyle/>
                    <a:p>
                      <a:pPr algn="l" fontAlgn="ctr"/>
                      <a:r>
                        <a:rPr lang="en-US" altLang="zh-CN" sz="1250" u="none" strike="noStrike" dirty="0" smtClean="0">
                          <a:effectLst/>
                        </a:rPr>
                        <a:t>1986</a:t>
                      </a:r>
                      <a:endParaRPr lang="en-US" altLang="zh-CN" sz="1250" b="0" i="0" u="none" strike="noStrike" dirty="0">
                        <a:solidFill>
                          <a:srgbClr val="4C4C4C"/>
                        </a:solidFill>
                        <a:effectLst/>
                        <a:latin typeface="微软雅黑" panose="020B0503020204020204" pitchFamily="34" charset="-122"/>
                      </a:endParaRPr>
                    </a:p>
                  </a:txBody>
                  <a:tcPr marL="6011" marR="6011" marT="6011" marB="0" anchor="ctr"/>
                </a:tc>
              </a:tr>
              <a:tr h="150264">
                <a:tc>
                  <a:txBody>
                    <a:bodyPr/>
                    <a:lstStyle/>
                    <a:p>
                      <a:pPr algn="l" fontAlgn="b"/>
                      <a:r>
                        <a:rPr lang="zh-CN" altLang="en-US" sz="1250" u="none" strike="noStrike">
                          <a:effectLst/>
                        </a:rPr>
                        <a:t>泰国</a:t>
                      </a:r>
                      <a:endParaRPr lang="zh-CN" altLang="en-US" sz="1250" b="0" i="0" u="none" strike="noStrike">
                        <a:solidFill>
                          <a:srgbClr val="000000"/>
                        </a:solidFill>
                        <a:effectLst/>
                        <a:latin typeface="宋体" panose="02010600030101010101" pitchFamily="2" charset="-122"/>
                      </a:endParaRPr>
                    </a:p>
                  </a:txBody>
                  <a:tcPr marL="6011" marR="6011" marT="6011" marB="0" anchor="b"/>
                </a:tc>
                <a:tc>
                  <a:txBody>
                    <a:bodyPr/>
                    <a:lstStyle/>
                    <a:p>
                      <a:pPr algn="l" fontAlgn="ctr"/>
                      <a:r>
                        <a:rPr lang="en-US" altLang="zh-CN" sz="1250" u="none" strike="noStrike" dirty="0" smtClean="0">
                          <a:effectLst/>
                        </a:rPr>
                        <a:t>1986</a:t>
                      </a:r>
                      <a:endParaRPr lang="en-US" altLang="zh-CN" sz="1250" b="0" i="0" u="none" strike="noStrike" dirty="0">
                        <a:solidFill>
                          <a:srgbClr val="4C4C4C"/>
                        </a:solidFill>
                        <a:effectLst/>
                        <a:latin typeface="微软雅黑" panose="020B0503020204020204" pitchFamily="34" charset="-122"/>
                      </a:endParaRPr>
                    </a:p>
                  </a:txBody>
                  <a:tcPr marL="6011" marR="6011" marT="6011" marB="0" anchor="ctr"/>
                </a:tc>
              </a:tr>
              <a:tr h="150264">
                <a:tc>
                  <a:txBody>
                    <a:bodyPr/>
                    <a:lstStyle/>
                    <a:p>
                      <a:pPr algn="l" fontAlgn="b"/>
                      <a:r>
                        <a:rPr lang="zh-CN" altLang="en-US" sz="1250" u="none" strike="noStrike">
                          <a:effectLst/>
                        </a:rPr>
                        <a:t>意大利</a:t>
                      </a:r>
                      <a:endParaRPr lang="zh-CN" altLang="en-US" sz="1250" b="0" i="0" u="none" strike="noStrike">
                        <a:solidFill>
                          <a:srgbClr val="000000"/>
                        </a:solidFill>
                        <a:effectLst/>
                        <a:latin typeface="宋体" panose="02010600030101010101" pitchFamily="2" charset="-122"/>
                      </a:endParaRPr>
                    </a:p>
                  </a:txBody>
                  <a:tcPr marL="6011" marR="6011" marT="6011" marB="0" anchor="b"/>
                </a:tc>
                <a:tc>
                  <a:txBody>
                    <a:bodyPr/>
                    <a:lstStyle/>
                    <a:p>
                      <a:pPr algn="l" fontAlgn="ctr"/>
                      <a:r>
                        <a:rPr lang="en-US" altLang="zh-CN" sz="1250" u="none" strike="noStrike" dirty="0" smtClean="0">
                          <a:effectLst/>
                        </a:rPr>
                        <a:t>1989</a:t>
                      </a:r>
                      <a:endParaRPr lang="en-US" altLang="zh-CN" sz="1250" b="0" i="0" u="none" strike="noStrike" dirty="0">
                        <a:solidFill>
                          <a:srgbClr val="4C4C4C"/>
                        </a:solidFill>
                        <a:effectLst/>
                        <a:latin typeface="微软雅黑" panose="020B0503020204020204" pitchFamily="34" charset="-122"/>
                      </a:endParaRPr>
                    </a:p>
                  </a:txBody>
                  <a:tcPr marL="6011" marR="6011" marT="6011" marB="0" anchor="ctr"/>
                </a:tc>
              </a:tr>
              <a:tr h="150264">
                <a:tc>
                  <a:txBody>
                    <a:bodyPr/>
                    <a:lstStyle/>
                    <a:p>
                      <a:pPr algn="l" fontAlgn="b"/>
                      <a:r>
                        <a:rPr lang="zh-CN" altLang="en-US" sz="1250" u="none" strike="noStrike">
                          <a:effectLst/>
                        </a:rPr>
                        <a:t>荷兰</a:t>
                      </a:r>
                      <a:endParaRPr lang="zh-CN" altLang="en-US" sz="1250" b="0" i="0" u="none" strike="noStrike">
                        <a:solidFill>
                          <a:srgbClr val="000000"/>
                        </a:solidFill>
                        <a:effectLst/>
                        <a:latin typeface="宋体" panose="02010600030101010101" pitchFamily="2" charset="-122"/>
                      </a:endParaRPr>
                    </a:p>
                  </a:txBody>
                  <a:tcPr marL="6011" marR="6011" marT="6011" marB="0" anchor="b"/>
                </a:tc>
                <a:tc>
                  <a:txBody>
                    <a:bodyPr/>
                    <a:lstStyle/>
                    <a:p>
                      <a:pPr algn="l" fontAlgn="ctr"/>
                      <a:r>
                        <a:rPr lang="en-US" altLang="zh-CN" sz="1250" u="none" strike="noStrike" dirty="0" smtClean="0">
                          <a:effectLst/>
                        </a:rPr>
                        <a:t>2014.8.31       </a:t>
                      </a:r>
                      <a:r>
                        <a:rPr lang="zh-CN" altLang="en-US" sz="1250" u="none" strike="noStrike" dirty="0" smtClean="0">
                          <a:effectLst/>
                        </a:rPr>
                        <a:t>重新</a:t>
                      </a:r>
                      <a:r>
                        <a:rPr lang="zh-CN" altLang="en-US" sz="1250" u="none" strike="noStrike" dirty="0">
                          <a:effectLst/>
                        </a:rPr>
                        <a:t>签订</a:t>
                      </a:r>
                      <a:endParaRPr lang="zh-CN" altLang="en-US" sz="1250" b="0" i="0" u="none" strike="noStrike" dirty="0">
                        <a:solidFill>
                          <a:srgbClr val="4C4C4C"/>
                        </a:solidFill>
                        <a:effectLst/>
                        <a:latin typeface="微软雅黑" panose="020B0503020204020204" pitchFamily="34" charset="-122"/>
                      </a:endParaRPr>
                    </a:p>
                  </a:txBody>
                  <a:tcPr marL="6011" marR="6011" marT="6011" marB="0" anchor="ctr"/>
                </a:tc>
              </a:tr>
              <a:tr h="216381">
                <a:tc>
                  <a:txBody>
                    <a:bodyPr/>
                    <a:lstStyle/>
                    <a:p>
                      <a:pPr algn="l" fontAlgn="b"/>
                      <a:r>
                        <a:rPr lang="zh-CN" altLang="en-US" sz="1250" u="none" strike="noStrike">
                          <a:effectLst/>
                        </a:rPr>
                        <a:t>斯洛伐克</a:t>
                      </a:r>
                      <a:endParaRPr lang="zh-CN" altLang="en-US" sz="1250" b="0" i="0" u="none" strike="noStrike">
                        <a:solidFill>
                          <a:srgbClr val="000000"/>
                        </a:solidFill>
                        <a:effectLst/>
                        <a:latin typeface="宋体" panose="02010600030101010101" pitchFamily="2" charset="-122"/>
                      </a:endParaRPr>
                    </a:p>
                  </a:txBody>
                  <a:tcPr marL="6011" marR="6011" marT="6011" marB="0" anchor="b"/>
                </a:tc>
                <a:tc>
                  <a:txBody>
                    <a:bodyPr/>
                    <a:lstStyle/>
                    <a:p>
                      <a:pPr algn="l" fontAlgn="ctr"/>
                      <a:r>
                        <a:rPr lang="en-US" altLang="zh-CN" sz="1250" u="none" strike="noStrike" dirty="0" smtClean="0">
                          <a:effectLst/>
                        </a:rPr>
                        <a:t>1987</a:t>
                      </a:r>
                      <a:endParaRPr lang="en-US" altLang="zh-CN" sz="1250" b="0" i="0" u="none" strike="noStrike" dirty="0">
                        <a:solidFill>
                          <a:srgbClr val="4C4C4C"/>
                        </a:solidFill>
                        <a:effectLst/>
                        <a:latin typeface="微软雅黑" panose="020B0503020204020204" pitchFamily="34" charset="-122"/>
                      </a:endParaRPr>
                    </a:p>
                  </a:txBody>
                  <a:tcPr marL="6011" marR="6011" marT="6011" marB="0" anchor="ctr"/>
                </a:tc>
              </a:tr>
              <a:tr h="0">
                <a:tc>
                  <a:txBody>
                    <a:bodyPr/>
                    <a:lstStyle/>
                    <a:p>
                      <a:pPr algn="l" fontAlgn="b"/>
                      <a:r>
                        <a:rPr lang="zh-CN" altLang="en-US" sz="1250" u="none" strike="noStrike">
                          <a:effectLst/>
                        </a:rPr>
                        <a:t>波兰</a:t>
                      </a:r>
                      <a:endParaRPr lang="zh-CN" altLang="en-US" sz="1250" b="0" i="0" u="none" strike="noStrike">
                        <a:solidFill>
                          <a:srgbClr val="000000"/>
                        </a:solidFill>
                        <a:effectLst/>
                        <a:latin typeface="宋体" panose="02010600030101010101" pitchFamily="2" charset="-122"/>
                      </a:endParaRPr>
                    </a:p>
                  </a:txBody>
                  <a:tcPr marL="6011" marR="6011" marT="6011" marB="0" anchor="b"/>
                </a:tc>
                <a:tc>
                  <a:txBody>
                    <a:bodyPr/>
                    <a:lstStyle/>
                    <a:p>
                      <a:pPr algn="l" fontAlgn="ctr"/>
                      <a:r>
                        <a:rPr lang="en-US" altLang="zh-CN" sz="1250" u="none" strike="noStrike" dirty="0" smtClean="0">
                          <a:effectLst/>
                        </a:rPr>
                        <a:t>1989</a:t>
                      </a:r>
                      <a:endParaRPr lang="en-US" altLang="zh-CN" sz="1250" b="0" i="0" u="none" strike="noStrike" dirty="0">
                        <a:solidFill>
                          <a:srgbClr val="4C4C4C"/>
                        </a:solidFill>
                        <a:effectLst/>
                        <a:latin typeface="微软雅黑" panose="020B0503020204020204" pitchFamily="34" charset="-122"/>
                      </a:endParaRPr>
                    </a:p>
                  </a:txBody>
                  <a:tcPr marL="6011" marR="6011" marT="6011" marB="0" anchor="ctr"/>
                </a:tc>
              </a:tr>
              <a:tr h="150264">
                <a:tc>
                  <a:txBody>
                    <a:bodyPr/>
                    <a:lstStyle/>
                    <a:p>
                      <a:pPr algn="l" fontAlgn="b"/>
                      <a:r>
                        <a:rPr lang="zh-CN" altLang="en-US" sz="1250" u="none" strike="noStrike">
                          <a:effectLst/>
                        </a:rPr>
                        <a:t>澳大利亚</a:t>
                      </a:r>
                      <a:endParaRPr lang="zh-CN" altLang="en-US" sz="1250" b="0" i="0" u="none" strike="noStrike">
                        <a:solidFill>
                          <a:srgbClr val="000000"/>
                        </a:solidFill>
                        <a:effectLst/>
                        <a:latin typeface="宋体" panose="02010600030101010101" pitchFamily="2" charset="-122"/>
                      </a:endParaRPr>
                    </a:p>
                  </a:txBody>
                  <a:tcPr marL="6011" marR="6011" marT="6011" marB="0" anchor="b"/>
                </a:tc>
                <a:tc>
                  <a:txBody>
                    <a:bodyPr/>
                    <a:lstStyle/>
                    <a:p>
                      <a:pPr algn="l" fontAlgn="ctr"/>
                      <a:r>
                        <a:rPr lang="en-US" altLang="zh-CN" sz="1250" u="none" strike="noStrike" dirty="0" smtClean="0">
                          <a:effectLst/>
                        </a:rPr>
                        <a:t>1990</a:t>
                      </a:r>
                      <a:endParaRPr lang="en-US" altLang="zh-CN" sz="1250" b="0" i="0" u="none" strike="noStrike" dirty="0">
                        <a:solidFill>
                          <a:srgbClr val="4C4C4C"/>
                        </a:solidFill>
                        <a:effectLst/>
                        <a:latin typeface="微软雅黑" panose="020B0503020204020204" pitchFamily="34" charset="-122"/>
                      </a:endParaRPr>
                    </a:p>
                  </a:txBody>
                  <a:tcPr marL="6011" marR="6011" marT="6011" marB="0" anchor="ctr"/>
                </a:tc>
              </a:tr>
              <a:tr h="217583">
                <a:tc>
                  <a:txBody>
                    <a:bodyPr/>
                    <a:lstStyle/>
                    <a:p>
                      <a:pPr algn="l" fontAlgn="b"/>
                      <a:r>
                        <a:rPr lang="zh-CN" altLang="en-US" sz="1250" u="none" strike="noStrike" dirty="0">
                          <a:effectLst/>
                        </a:rPr>
                        <a:t>南斯拉夫 </a:t>
                      </a:r>
                      <a:r>
                        <a:rPr lang="zh-CN" altLang="en-US" sz="1250" u="none" strike="noStrike" dirty="0" smtClean="0">
                          <a:effectLst/>
                        </a:rPr>
                        <a:t>（波斯尼亚、黑塞哥维那</a:t>
                      </a:r>
                      <a:r>
                        <a:rPr lang="zh-CN" altLang="en-US" sz="1250" u="none" strike="noStrike" dirty="0">
                          <a:effectLst/>
                        </a:rPr>
                        <a:t>）</a:t>
                      </a:r>
                      <a:endParaRPr lang="zh-CN" altLang="en-US" sz="1250" b="0" i="0" u="none" strike="noStrike" dirty="0">
                        <a:solidFill>
                          <a:srgbClr val="000000"/>
                        </a:solidFill>
                        <a:effectLst/>
                        <a:latin typeface="宋体" panose="02010600030101010101" pitchFamily="2" charset="-122"/>
                      </a:endParaRPr>
                    </a:p>
                  </a:txBody>
                  <a:tcPr marL="6011" marR="6011" marT="6011" marB="0" anchor="b"/>
                </a:tc>
                <a:tc>
                  <a:txBody>
                    <a:bodyPr/>
                    <a:lstStyle/>
                    <a:p>
                      <a:pPr algn="l" fontAlgn="ctr"/>
                      <a:r>
                        <a:rPr lang="en-US" altLang="zh-CN" sz="1250" u="none" strike="noStrike" dirty="0" smtClean="0">
                          <a:effectLst/>
                        </a:rPr>
                        <a:t>1989</a:t>
                      </a:r>
                      <a:endParaRPr lang="en-US" altLang="zh-CN" sz="1250" b="0" i="0" u="none" strike="noStrike" dirty="0">
                        <a:solidFill>
                          <a:srgbClr val="4C4C4C"/>
                        </a:solidFill>
                        <a:effectLst/>
                        <a:latin typeface="微软雅黑" panose="020B0503020204020204" pitchFamily="34" charset="-122"/>
                      </a:endParaRPr>
                    </a:p>
                  </a:txBody>
                  <a:tcPr marL="6011" marR="6011" marT="6011" marB="0" anchor="ctr"/>
                </a:tc>
              </a:tr>
              <a:tr h="150264">
                <a:tc>
                  <a:txBody>
                    <a:bodyPr/>
                    <a:lstStyle/>
                    <a:p>
                      <a:pPr algn="l" fontAlgn="b"/>
                      <a:r>
                        <a:rPr lang="zh-CN" altLang="en-US" sz="1250" u="none" strike="noStrike" dirty="0">
                          <a:effectLst/>
                        </a:rPr>
                        <a:t>保加利亚</a:t>
                      </a:r>
                      <a:endParaRPr lang="zh-CN" altLang="en-US" sz="1250" b="0" i="0" u="none" strike="noStrike" dirty="0">
                        <a:solidFill>
                          <a:srgbClr val="000000"/>
                        </a:solidFill>
                        <a:effectLst/>
                        <a:latin typeface="宋体" panose="02010600030101010101" pitchFamily="2" charset="-122"/>
                      </a:endParaRPr>
                    </a:p>
                  </a:txBody>
                  <a:tcPr marL="6011" marR="6011" marT="6011" marB="0" anchor="b"/>
                </a:tc>
                <a:tc>
                  <a:txBody>
                    <a:bodyPr/>
                    <a:lstStyle/>
                    <a:p>
                      <a:pPr algn="l" fontAlgn="ctr"/>
                      <a:r>
                        <a:rPr lang="en-US" altLang="zh-CN" sz="1250" u="none" strike="noStrike" dirty="0" smtClean="0">
                          <a:effectLst/>
                        </a:rPr>
                        <a:t>1990</a:t>
                      </a:r>
                      <a:endParaRPr lang="en-US" altLang="zh-CN" sz="1250" b="0" i="0" u="none" strike="noStrike" dirty="0">
                        <a:solidFill>
                          <a:srgbClr val="4C4C4C"/>
                        </a:solidFill>
                        <a:effectLst/>
                        <a:latin typeface="微软雅黑" panose="020B0503020204020204" pitchFamily="34" charset="-122"/>
                      </a:endParaRPr>
                    </a:p>
                  </a:txBody>
                  <a:tcPr marL="6011" marR="6011" marT="6011" marB="0" anchor="ctr"/>
                </a:tc>
              </a:tr>
              <a:tr h="150264">
                <a:tc>
                  <a:txBody>
                    <a:bodyPr/>
                    <a:lstStyle/>
                    <a:p>
                      <a:pPr algn="l" fontAlgn="b"/>
                      <a:r>
                        <a:rPr lang="zh-CN" altLang="en-US" sz="1250" u="none" strike="noStrike">
                          <a:effectLst/>
                        </a:rPr>
                        <a:t>巴基斯坦</a:t>
                      </a:r>
                      <a:endParaRPr lang="zh-CN" altLang="en-US" sz="1250" b="0" i="0" u="none" strike="noStrike">
                        <a:solidFill>
                          <a:srgbClr val="000000"/>
                        </a:solidFill>
                        <a:effectLst/>
                        <a:latin typeface="宋体" panose="02010600030101010101" pitchFamily="2" charset="-122"/>
                      </a:endParaRPr>
                    </a:p>
                  </a:txBody>
                  <a:tcPr marL="6011" marR="6011" marT="6011" marB="0" anchor="b"/>
                </a:tc>
                <a:tc>
                  <a:txBody>
                    <a:bodyPr/>
                    <a:lstStyle/>
                    <a:p>
                      <a:pPr algn="l" fontAlgn="ctr"/>
                      <a:r>
                        <a:rPr lang="en-US" altLang="zh-CN" sz="1250" u="none" strike="noStrike" dirty="0" smtClean="0">
                          <a:effectLst/>
                        </a:rPr>
                        <a:t>1989</a:t>
                      </a:r>
                      <a:endParaRPr lang="en-US" altLang="zh-CN" sz="1250" b="0" i="0" u="none" strike="noStrike" dirty="0">
                        <a:solidFill>
                          <a:srgbClr val="4C4C4C"/>
                        </a:solidFill>
                        <a:effectLst/>
                        <a:latin typeface="微软雅黑" panose="020B0503020204020204" pitchFamily="34" charset="-122"/>
                      </a:endParaRPr>
                    </a:p>
                  </a:txBody>
                  <a:tcPr marL="6011" marR="6011" marT="6011" marB="0" anchor="ctr"/>
                </a:tc>
              </a:tr>
              <a:tr h="150264">
                <a:tc>
                  <a:txBody>
                    <a:bodyPr/>
                    <a:lstStyle/>
                    <a:p>
                      <a:pPr algn="l" fontAlgn="b"/>
                      <a:r>
                        <a:rPr lang="zh-CN" altLang="en-US" sz="1250" u="none" strike="noStrike">
                          <a:effectLst/>
                        </a:rPr>
                        <a:t>科威特</a:t>
                      </a:r>
                      <a:endParaRPr lang="zh-CN" altLang="en-US" sz="1250" b="0" i="0" u="none" strike="noStrike">
                        <a:solidFill>
                          <a:srgbClr val="000000"/>
                        </a:solidFill>
                        <a:effectLst/>
                        <a:latin typeface="宋体" panose="02010600030101010101" pitchFamily="2" charset="-122"/>
                      </a:endParaRPr>
                    </a:p>
                  </a:txBody>
                  <a:tcPr marL="6011" marR="6011" marT="6011" marB="0" anchor="b"/>
                </a:tc>
                <a:tc>
                  <a:txBody>
                    <a:bodyPr/>
                    <a:lstStyle/>
                    <a:p>
                      <a:pPr algn="l" fontAlgn="ctr"/>
                      <a:r>
                        <a:rPr lang="en-US" altLang="zh-CN" sz="1250" u="none" strike="noStrike" dirty="0" smtClean="0">
                          <a:effectLst/>
                        </a:rPr>
                        <a:t>1990</a:t>
                      </a:r>
                      <a:endParaRPr lang="en-US" altLang="zh-CN" sz="1250" b="0" i="0" u="none" strike="noStrike" dirty="0">
                        <a:solidFill>
                          <a:srgbClr val="4C4C4C"/>
                        </a:solidFill>
                        <a:effectLst/>
                        <a:latin typeface="微软雅黑" panose="020B0503020204020204" pitchFamily="34" charset="-122"/>
                      </a:endParaRPr>
                    </a:p>
                  </a:txBody>
                  <a:tcPr marL="6011" marR="6011" marT="6011" marB="0" anchor="ctr"/>
                </a:tc>
              </a:tr>
              <a:tr h="150264">
                <a:tc>
                  <a:txBody>
                    <a:bodyPr/>
                    <a:lstStyle/>
                    <a:p>
                      <a:pPr algn="l" fontAlgn="b"/>
                      <a:r>
                        <a:rPr lang="zh-CN" altLang="en-US" sz="1250" u="none" strike="noStrike">
                          <a:effectLst/>
                        </a:rPr>
                        <a:t>瑞士</a:t>
                      </a:r>
                      <a:endParaRPr lang="zh-CN" altLang="en-US" sz="1250" b="0" i="0" u="none" strike="noStrike">
                        <a:solidFill>
                          <a:srgbClr val="000000"/>
                        </a:solidFill>
                        <a:effectLst/>
                        <a:latin typeface="宋体" panose="02010600030101010101" pitchFamily="2" charset="-122"/>
                      </a:endParaRPr>
                    </a:p>
                  </a:txBody>
                  <a:tcPr marL="6011" marR="6011" marT="6011" marB="0" anchor="b"/>
                </a:tc>
                <a:tc>
                  <a:txBody>
                    <a:bodyPr/>
                    <a:lstStyle/>
                    <a:p>
                      <a:pPr algn="l" fontAlgn="ctr"/>
                      <a:r>
                        <a:rPr lang="en-US" altLang="zh-CN" sz="1250" u="none" strike="noStrike" dirty="0" smtClean="0">
                          <a:effectLst/>
                        </a:rPr>
                        <a:t>2014.11.15     </a:t>
                      </a:r>
                      <a:r>
                        <a:rPr lang="zh-CN" altLang="en-US" sz="1250" u="none" strike="noStrike" dirty="0" smtClean="0">
                          <a:effectLst/>
                        </a:rPr>
                        <a:t>重新</a:t>
                      </a:r>
                      <a:r>
                        <a:rPr lang="zh-CN" altLang="en-US" sz="1250" u="none" strike="noStrike" dirty="0">
                          <a:effectLst/>
                        </a:rPr>
                        <a:t>签订</a:t>
                      </a:r>
                      <a:endParaRPr lang="zh-CN" altLang="en-US" sz="1250" b="0" i="0" u="none" strike="noStrike" dirty="0">
                        <a:solidFill>
                          <a:srgbClr val="4C4C4C"/>
                        </a:solidFill>
                        <a:effectLst/>
                        <a:latin typeface="微软雅黑" panose="020B0503020204020204" pitchFamily="34" charset="-122"/>
                      </a:endParaRPr>
                    </a:p>
                  </a:txBody>
                  <a:tcPr marL="6011" marR="6011" marT="6011" marB="0" anchor="ctr"/>
                </a:tc>
              </a:tr>
              <a:tr h="150264">
                <a:tc>
                  <a:txBody>
                    <a:bodyPr/>
                    <a:lstStyle/>
                    <a:p>
                      <a:pPr algn="l" fontAlgn="b"/>
                      <a:r>
                        <a:rPr lang="zh-CN" altLang="en-US" sz="1250" u="none" strike="noStrike">
                          <a:effectLst/>
                        </a:rPr>
                        <a:t>塞浦路斯</a:t>
                      </a:r>
                      <a:endParaRPr lang="zh-CN" altLang="en-US" sz="1250" b="0" i="0" u="none" strike="noStrike">
                        <a:solidFill>
                          <a:srgbClr val="000000"/>
                        </a:solidFill>
                        <a:effectLst/>
                        <a:latin typeface="宋体" panose="02010600030101010101" pitchFamily="2" charset="-122"/>
                      </a:endParaRPr>
                    </a:p>
                  </a:txBody>
                  <a:tcPr marL="6011" marR="6011" marT="6011" marB="0" anchor="b"/>
                </a:tc>
                <a:tc>
                  <a:txBody>
                    <a:bodyPr/>
                    <a:lstStyle/>
                    <a:p>
                      <a:pPr algn="l" fontAlgn="ctr"/>
                      <a:r>
                        <a:rPr lang="en-US" altLang="zh-CN" sz="1250" u="none" strike="noStrike" dirty="0" smtClean="0">
                          <a:effectLst/>
                        </a:rPr>
                        <a:t>1991</a:t>
                      </a:r>
                      <a:endParaRPr lang="en-US" altLang="zh-CN" sz="1250" b="0" i="0" u="none" strike="noStrike" dirty="0">
                        <a:solidFill>
                          <a:srgbClr val="4C4C4C"/>
                        </a:solidFill>
                        <a:effectLst/>
                        <a:latin typeface="微软雅黑" panose="020B0503020204020204" pitchFamily="34" charset="-122"/>
                      </a:endParaRPr>
                    </a:p>
                  </a:txBody>
                  <a:tcPr marL="6011" marR="6011" marT="6011" marB="0" anchor="ctr"/>
                </a:tc>
              </a:tr>
              <a:tr h="150264">
                <a:tc>
                  <a:txBody>
                    <a:bodyPr/>
                    <a:lstStyle/>
                    <a:p>
                      <a:pPr algn="l" fontAlgn="b"/>
                      <a:r>
                        <a:rPr lang="zh-CN" altLang="en-US" sz="1250" u="none" strike="noStrike">
                          <a:effectLst/>
                        </a:rPr>
                        <a:t>西班牙</a:t>
                      </a:r>
                      <a:endParaRPr lang="zh-CN" altLang="en-US" sz="1250" b="0" i="0" u="none" strike="noStrike">
                        <a:solidFill>
                          <a:srgbClr val="000000"/>
                        </a:solidFill>
                        <a:effectLst/>
                        <a:latin typeface="宋体" panose="02010600030101010101" pitchFamily="2" charset="-122"/>
                      </a:endParaRPr>
                    </a:p>
                  </a:txBody>
                  <a:tcPr marL="6011" marR="6011" marT="6011" marB="0" anchor="b"/>
                </a:tc>
                <a:tc>
                  <a:txBody>
                    <a:bodyPr/>
                    <a:lstStyle/>
                    <a:p>
                      <a:pPr algn="l" fontAlgn="ctr"/>
                      <a:r>
                        <a:rPr lang="en-US" altLang="zh-CN" sz="1250" u="none" strike="noStrike" dirty="0" smtClean="0">
                          <a:effectLst/>
                        </a:rPr>
                        <a:t>1992</a:t>
                      </a:r>
                      <a:endParaRPr lang="en-US" altLang="zh-CN" sz="1250" b="0" i="0" u="none" strike="noStrike" dirty="0">
                        <a:solidFill>
                          <a:srgbClr val="4C4C4C"/>
                        </a:solidFill>
                        <a:effectLst/>
                        <a:latin typeface="微软雅黑" panose="020B0503020204020204" pitchFamily="34" charset="-122"/>
                      </a:endParaRPr>
                    </a:p>
                  </a:txBody>
                  <a:tcPr marL="6011" marR="6011" marT="6011" marB="0" anchor="ctr"/>
                </a:tc>
              </a:tr>
              <a:tr h="150264">
                <a:tc>
                  <a:txBody>
                    <a:bodyPr/>
                    <a:lstStyle/>
                    <a:p>
                      <a:pPr algn="l" fontAlgn="b"/>
                      <a:r>
                        <a:rPr lang="zh-CN" altLang="en-US" sz="1250" u="none" strike="noStrike">
                          <a:effectLst/>
                        </a:rPr>
                        <a:t>罗马尼亚</a:t>
                      </a:r>
                      <a:endParaRPr lang="zh-CN" altLang="en-US" sz="1250" b="0" i="0" u="none" strike="noStrike">
                        <a:solidFill>
                          <a:srgbClr val="000000"/>
                        </a:solidFill>
                        <a:effectLst/>
                        <a:latin typeface="宋体" panose="02010600030101010101" pitchFamily="2" charset="-122"/>
                      </a:endParaRPr>
                    </a:p>
                  </a:txBody>
                  <a:tcPr marL="6011" marR="6011" marT="6011" marB="0" anchor="b"/>
                </a:tc>
                <a:tc>
                  <a:txBody>
                    <a:bodyPr/>
                    <a:lstStyle/>
                    <a:p>
                      <a:pPr algn="l" fontAlgn="ctr"/>
                      <a:r>
                        <a:rPr lang="en-US" altLang="zh-CN" sz="1250" u="none" strike="noStrike" dirty="0" smtClean="0">
                          <a:effectLst/>
                        </a:rPr>
                        <a:t>1992</a:t>
                      </a:r>
                      <a:r>
                        <a:rPr lang="zh-CN" altLang="en-US" sz="1250" u="none" strike="noStrike" dirty="0" smtClean="0">
                          <a:effectLst/>
                        </a:rPr>
                        <a:t>（</a:t>
                      </a:r>
                      <a:r>
                        <a:rPr lang="en-US" altLang="zh-CN" sz="1250" u="none" strike="noStrike" dirty="0" smtClean="0">
                          <a:effectLst/>
                        </a:rPr>
                        <a:t>2016</a:t>
                      </a:r>
                      <a:r>
                        <a:rPr lang="zh-CN" altLang="en-US" sz="1250" u="none" strike="noStrike" dirty="0" smtClean="0">
                          <a:effectLst/>
                        </a:rPr>
                        <a:t>年签订的未生效）</a:t>
                      </a:r>
                      <a:endParaRPr lang="zh-CN" altLang="en-US" sz="1250" b="0" i="0" u="none" strike="noStrike" dirty="0" smtClean="0">
                        <a:solidFill>
                          <a:srgbClr val="4C4C4C"/>
                        </a:solidFill>
                        <a:effectLst/>
                        <a:latin typeface="微软雅黑" panose="020B0503020204020204" pitchFamily="34" charset="-122"/>
                      </a:endParaRPr>
                    </a:p>
                  </a:txBody>
                  <a:tcPr marL="6011" marR="6011" marT="6011" marB="0" anchor="ctr"/>
                </a:tc>
              </a:tr>
            </a:tbl>
          </a:graphicData>
        </a:graphic>
      </p:graphicFrame>
      <p:graphicFrame>
        <p:nvGraphicFramePr>
          <p:cNvPr id="7" name="表格 6"/>
          <p:cNvGraphicFramePr>
            <a:graphicFrameLocks noGrp="1"/>
          </p:cNvGraphicFramePr>
          <p:nvPr/>
        </p:nvGraphicFramePr>
        <p:xfrm>
          <a:off x="5436096" y="764704"/>
          <a:ext cx="3096344" cy="5724318"/>
        </p:xfrm>
        <a:graphic>
          <a:graphicData uri="http://schemas.openxmlformats.org/drawingml/2006/table">
            <a:tbl>
              <a:tblPr>
                <a:tableStyleId>{3B4B98B0-60AC-42C2-AFA5-B58CD77FA1E5}</a:tableStyleId>
              </a:tblPr>
              <a:tblGrid>
                <a:gridCol w="1541821"/>
                <a:gridCol w="1554523"/>
              </a:tblGrid>
              <a:tr h="202556">
                <a:tc>
                  <a:txBody>
                    <a:bodyPr/>
                    <a:lstStyle/>
                    <a:p>
                      <a:pPr algn="l" fontAlgn="ctr"/>
                      <a:r>
                        <a:rPr lang="zh-CN" altLang="en-US" sz="1250" u="none" strike="noStrike" dirty="0">
                          <a:solidFill>
                            <a:srgbClr val="0070C0"/>
                          </a:solidFill>
                          <a:effectLst/>
                        </a:rPr>
                        <a:t>国家</a:t>
                      </a:r>
                      <a:endParaRPr lang="zh-CN" altLang="en-US" sz="1250" b="1" i="0" u="none" strike="noStrike" dirty="0">
                        <a:solidFill>
                          <a:srgbClr val="0070C0"/>
                        </a:solidFill>
                        <a:effectLst/>
                        <a:latin typeface="宋体" panose="02010600030101010101" pitchFamily="2" charset="-122"/>
                      </a:endParaRPr>
                    </a:p>
                  </a:txBody>
                  <a:tcPr marL="8546" marR="8546" marT="8546" marB="0" anchor="ctr"/>
                </a:tc>
                <a:tc>
                  <a:txBody>
                    <a:bodyPr/>
                    <a:lstStyle/>
                    <a:p>
                      <a:pPr algn="l" fontAlgn="ctr"/>
                      <a:r>
                        <a:rPr lang="zh-CN" altLang="en-US" sz="1250" u="none" strike="noStrike" dirty="0" smtClean="0">
                          <a:solidFill>
                            <a:srgbClr val="0070C0"/>
                          </a:solidFill>
                          <a:effectLst/>
                        </a:rPr>
                        <a:t>生效时间</a:t>
                      </a:r>
                      <a:endParaRPr lang="zh-CN" altLang="en-US" sz="1250" b="1" i="0" u="none" strike="noStrike" dirty="0">
                        <a:solidFill>
                          <a:srgbClr val="0070C0"/>
                        </a:solidFill>
                        <a:effectLst/>
                        <a:latin typeface="宋体" panose="02010600030101010101" pitchFamily="2" charset="-122"/>
                      </a:endParaRPr>
                    </a:p>
                  </a:txBody>
                  <a:tcPr marL="8546" marR="8546" marT="8546" marB="0" anchor="ctr"/>
                </a:tc>
              </a:tr>
              <a:tr h="202556">
                <a:tc>
                  <a:txBody>
                    <a:bodyPr/>
                    <a:lstStyle/>
                    <a:p>
                      <a:pPr algn="l" fontAlgn="b"/>
                      <a:r>
                        <a:rPr lang="zh-CN" altLang="en-US" sz="1250" u="none" strike="noStrike" dirty="0">
                          <a:effectLst/>
                        </a:rPr>
                        <a:t>奥地利</a:t>
                      </a:r>
                      <a:endParaRPr lang="zh-CN" altLang="en-US" sz="1250" b="0" i="0" u="none" strike="noStrike" dirty="0">
                        <a:solidFill>
                          <a:srgbClr val="000000"/>
                        </a:solidFill>
                        <a:effectLst/>
                        <a:latin typeface="宋体" panose="02010600030101010101" pitchFamily="2" charset="-122"/>
                      </a:endParaRPr>
                    </a:p>
                  </a:txBody>
                  <a:tcPr marL="6011" marR="6011" marT="6011" marB="0" anchor="b"/>
                </a:tc>
                <a:tc>
                  <a:txBody>
                    <a:bodyPr/>
                    <a:lstStyle/>
                    <a:p>
                      <a:pPr algn="l" fontAlgn="ctr"/>
                      <a:r>
                        <a:rPr lang="en-US" altLang="zh-CN" sz="1250" u="none" strike="noStrike" dirty="0" smtClean="0">
                          <a:effectLst/>
                        </a:rPr>
                        <a:t>1992</a:t>
                      </a:r>
                      <a:endParaRPr lang="en-US" altLang="zh-CN" sz="1250" b="0" i="0" u="none" strike="noStrike" dirty="0">
                        <a:solidFill>
                          <a:srgbClr val="4C4C4C"/>
                        </a:solidFill>
                        <a:effectLst/>
                        <a:latin typeface="微软雅黑" panose="020B0503020204020204" pitchFamily="34" charset="-122"/>
                      </a:endParaRPr>
                    </a:p>
                  </a:txBody>
                  <a:tcPr marL="6011" marR="6011" marT="6011" marB="0" anchor="ctr"/>
                </a:tc>
              </a:tr>
              <a:tr h="202556">
                <a:tc>
                  <a:txBody>
                    <a:bodyPr/>
                    <a:lstStyle/>
                    <a:p>
                      <a:pPr algn="l" fontAlgn="b"/>
                      <a:r>
                        <a:rPr lang="zh-CN" altLang="en-US" sz="1250" u="none" strike="noStrike" dirty="0">
                          <a:effectLst/>
                        </a:rPr>
                        <a:t>巴西</a:t>
                      </a:r>
                      <a:endParaRPr lang="zh-CN" altLang="en-US" sz="1250" b="0" i="0" u="none" strike="noStrike" dirty="0">
                        <a:solidFill>
                          <a:srgbClr val="000000"/>
                        </a:solidFill>
                        <a:effectLst/>
                        <a:latin typeface="宋体" panose="02010600030101010101" pitchFamily="2" charset="-122"/>
                      </a:endParaRPr>
                    </a:p>
                  </a:txBody>
                  <a:tcPr marL="6546" marR="6546" marT="6546" marB="0" anchor="b"/>
                </a:tc>
                <a:tc>
                  <a:txBody>
                    <a:bodyPr/>
                    <a:lstStyle/>
                    <a:p>
                      <a:pPr algn="l" fontAlgn="ctr"/>
                      <a:r>
                        <a:rPr lang="en-US" altLang="zh-CN" sz="1250" u="none" strike="noStrike" dirty="0" smtClean="0">
                          <a:effectLst/>
                        </a:rPr>
                        <a:t>1993</a:t>
                      </a:r>
                      <a:endParaRPr lang="en-US" altLang="zh-CN" sz="1250" b="0" i="0" u="none" strike="noStrike" dirty="0">
                        <a:solidFill>
                          <a:srgbClr val="4C4C4C"/>
                        </a:solidFill>
                        <a:effectLst/>
                        <a:latin typeface="微软雅黑" panose="020B0503020204020204" pitchFamily="34" charset="-122"/>
                      </a:endParaRPr>
                    </a:p>
                  </a:txBody>
                  <a:tcPr marL="6546" marR="6546" marT="6546" marB="0" anchor="ctr"/>
                </a:tc>
              </a:tr>
              <a:tr h="156082">
                <a:tc>
                  <a:txBody>
                    <a:bodyPr/>
                    <a:lstStyle/>
                    <a:p>
                      <a:pPr algn="l" fontAlgn="b"/>
                      <a:r>
                        <a:rPr lang="zh-CN" altLang="en-US" sz="1250" u="none" strike="noStrike" dirty="0">
                          <a:effectLst/>
                        </a:rPr>
                        <a:t>蒙古</a:t>
                      </a:r>
                      <a:endParaRPr lang="zh-CN" altLang="en-US" sz="1250" b="0" i="0" u="none" strike="noStrike" dirty="0">
                        <a:solidFill>
                          <a:srgbClr val="000000"/>
                        </a:solidFill>
                        <a:effectLst/>
                        <a:latin typeface="宋体" panose="02010600030101010101" pitchFamily="2" charset="-122"/>
                      </a:endParaRPr>
                    </a:p>
                  </a:txBody>
                  <a:tcPr marL="6546" marR="6546" marT="6546" marB="0" anchor="b"/>
                </a:tc>
                <a:tc>
                  <a:txBody>
                    <a:bodyPr/>
                    <a:lstStyle/>
                    <a:p>
                      <a:pPr algn="l" fontAlgn="ctr"/>
                      <a:r>
                        <a:rPr lang="en-US" altLang="zh-CN" sz="1250" u="none" strike="noStrike" dirty="0" smtClean="0">
                          <a:effectLst/>
                        </a:rPr>
                        <a:t>1992</a:t>
                      </a:r>
                      <a:endParaRPr lang="en-US" altLang="zh-CN" sz="1250" b="0" i="0" u="none" strike="noStrike" dirty="0">
                        <a:solidFill>
                          <a:srgbClr val="4C4C4C"/>
                        </a:solidFill>
                        <a:effectLst/>
                        <a:latin typeface="微软雅黑" panose="020B0503020204020204" pitchFamily="34" charset="-122"/>
                      </a:endParaRPr>
                    </a:p>
                  </a:txBody>
                  <a:tcPr marL="6546" marR="6546" marT="6546" marB="0" anchor="ctr"/>
                </a:tc>
              </a:tr>
              <a:tr h="156082">
                <a:tc>
                  <a:txBody>
                    <a:bodyPr/>
                    <a:lstStyle/>
                    <a:p>
                      <a:pPr algn="l" fontAlgn="b"/>
                      <a:r>
                        <a:rPr lang="zh-CN" altLang="en-US" sz="1250" u="none" strike="noStrike">
                          <a:effectLst/>
                        </a:rPr>
                        <a:t>匈牙利</a:t>
                      </a:r>
                      <a:endParaRPr lang="zh-CN" altLang="en-US" sz="1250" b="0" i="0" u="none" strike="noStrike">
                        <a:solidFill>
                          <a:srgbClr val="000000"/>
                        </a:solidFill>
                        <a:effectLst/>
                        <a:latin typeface="宋体" panose="02010600030101010101" pitchFamily="2" charset="-122"/>
                      </a:endParaRPr>
                    </a:p>
                  </a:txBody>
                  <a:tcPr marL="6546" marR="6546" marT="6546" marB="0" anchor="b"/>
                </a:tc>
                <a:tc>
                  <a:txBody>
                    <a:bodyPr/>
                    <a:lstStyle/>
                    <a:p>
                      <a:pPr algn="l" fontAlgn="ctr"/>
                      <a:r>
                        <a:rPr lang="en-US" altLang="zh-CN" sz="1250" u="none" strike="noStrike" dirty="0" smtClean="0">
                          <a:effectLst/>
                        </a:rPr>
                        <a:t>1994</a:t>
                      </a:r>
                      <a:endParaRPr lang="en-US" altLang="zh-CN" sz="1250" b="0" i="0" u="none" strike="noStrike" dirty="0">
                        <a:solidFill>
                          <a:srgbClr val="4C4C4C"/>
                        </a:solidFill>
                        <a:effectLst/>
                        <a:latin typeface="微软雅黑" panose="020B0503020204020204" pitchFamily="34" charset="-122"/>
                      </a:endParaRPr>
                    </a:p>
                  </a:txBody>
                  <a:tcPr marL="6546" marR="6546" marT="6546" marB="0" anchor="ctr"/>
                </a:tc>
              </a:tr>
              <a:tr h="156082">
                <a:tc>
                  <a:txBody>
                    <a:bodyPr/>
                    <a:lstStyle/>
                    <a:p>
                      <a:pPr algn="l" fontAlgn="b"/>
                      <a:r>
                        <a:rPr lang="zh-CN" altLang="en-US" sz="1250" u="none" strike="noStrike">
                          <a:effectLst/>
                        </a:rPr>
                        <a:t>马耳他</a:t>
                      </a:r>
                      <a:endParaRPr lang="zh-CN" altLang="en-US" sz="1250" b="0" i="0" u="none" strike="noStrike">
                        <a:solidFill>
                          <a:srgbClr val="000000"/>
                        </a:solidFill>
                        <a:effectLst/>
                        <a:latin typeface="宋体" panose="02010600030101010101" pitchFamily="2" charset="-122"/>
                      </a:endParaRPr>
                    </a:p>
                  </a:txBody>
                  <a:tcPr marL="6546" marR="6546" marT="6546" marB="0" anchor="b"/>
                </a:tc>
                <a:tc>
                  <a:txBody>
                    <a:bodyPr/>
                    <a:lstStyle/>
                    <a:p>
                      <a:pPr algn="l" fontAlgn="ctr"/>
                      <a:r>
                        <a:rPr lang="en-US" altLang="zh-CN" sz="1250" u="none" strike="noStrike" dirty="0" smtClean="0">
                          <a:effectLst/>
                        </a:rPr>
                        <a:t>2011.8.25      </a:t>
                      </a:r>
                      <a:r>
                        <a:rPr lang="zh-CN" altLang="en-US" sz="1250" u="none" strike="noStrike" dirty="0" smtClean="0">
                          <a:effectLst/>
                        </a:rPr>
                        <a:t>重新</a:t>
                      </a:r>
                      <a:r>
                        <a:rPr lang="zh-CN" altLang="en-US" sz="1250" u="none" strike="noStrike" dirty="0">
                          <a:effectLst/>
                        </a:rPr>
                        <a:t>签订 </a:t>
                      </a:r>
                      <a:endParaRPr lang="zh-CN" altLang="en-US" sz="1250" b="0" i="0" u="none" strike="noStrike" dirty="0">
                        <a:solidFill>
                          <a:srgbClr val="4C4C4C"/>
                        </a:solidFill>
                        <a:effectLst/>
                        <a:latin typeface="微软雅黑" panose="020B0503020204020204" pitchFamily="34" charset="-122"/>
                      </a:endParaRPr>
                    </a:p>
                  </a:txBody>
                  <a:tcPr marL="6546" marR="6546" marT="6546" marB="0" anchor="ctr"/>
                </a:tc>
              </a:tr>
              <a:tr h="122524">
                <a:tc>
                  <a:txBody>
                    <a:bodyPr/>
                    <a:lstStyle/>
                    <a:p>
                      <a:pPr algn="l" fontAlgn="b"/>
                      <a:r>
                        <a:rPr lang="zh-CN" altLang="en-US" sz="1250" u="none" strike="noStrike">
                          <a:effectLst/>
                        </a:rPr>
                        <a:t>阿联酋</a:t>
                      </a:r>
                      <a:endParaRPr lang="zh-CN" altLang="en-US" sz="1250" b="0" i="0" u="none" strike="noStrike">
                        <a:solidFill>
                          <a:srgbClr val="000000"/>
                        </a:solidFill>
                        <a:effectLst/>
                        <a:latin typeface="宋体" panose="02010600030101010101" pitchFamily="2" charset="-122"/>
                      </a:endParaRPr>
                    </a:p>
                  </a:txBody>
                  <a:tcPr marL="6546" marR="6546" marT="6546" marB="0" anchor="b"/>
                </a:tc>
                <a:tc>
                  <a:txBody>
                    <a:bodyPr/>
                    <a:lstStyle/>
                    <a:p>
                      <a:pPr algn="l" fontAlgn="ctr"/>
                      <a:r>
                        <a:rPr lang="en-US" altLang="zh-CN" sz="1250" u="none" strike="noStrike" dirty="0" smtClean="0">
                          <a:effectLst/>
                        </a:rPr>
                        <a:t>1994</a:t>
                      </a:r>
                      <a:endParaRPr lang="en-US" altLang="zh-CN" sz="1250" b="0" i="0" u="none" strike="noStrike" dirty="0">
                        <a:solidFill>
                          <a:srgbClr val="4C4C4C"/>
                        </a:solidFill>
                        <a:effectLst/>
                        <a:latin typeface="微软雅黑" panose="020B0503020204020204" pitchFamily="34" charset="-122"/>
                      </a:endParaRPr>
                    </a:p>
                  </a:txBody>
                  <a:tcPr marL="6546" marR="6546" marT="6546" marB="0" anchor="ctr"/>
                </a:tc>
              </a:tr>
              <a:tr h="156082">
                <a:tc>
                  <a:txBody>
                    <a:bodyPr/>
                    <a:lstStyle/>
                    <a:p>
                      <a:pPr algn="l" fontAlgn="b"/>
                      <a:r>
                        <a:rPr lang="zh-CN" altLang="en-US" sz="1250" u="none" strike="noStrike">
                          <a:effectLst/>
                        </a:rPr>
                        <a:t>卢森堡</a:t>
                      </a:r>
                      <a:endParaRPr lang="zh-CN" altLang="en-US" sz="1250" b="0" i="0" u="none" strike="noStrike">
                        <a:solidFill>
                          <a:srgbClr val="000000"/>
                        </a:solidFill>
                        <a:effectLst/>
                        <a:latin typeface="宋体" panose="02010600030101010101" pitchFamily="2" charset="-122"/>
                      </a:endParaRPr>
                    </a:p>
                  </a:txBody>
                  <a:tcPr marL="6546" marR="6546" marT="6546" marB="0" anchor="b"/>
                </a:tc>
                <a:tc>
                  <a:txBody>
                    <a:bodyPr/>
                    <a:lstStyle/>
                    <a:p>
                      <a:pPr algn="l" fontAlgn="ctr"/>
                      <a:r>
                        <a:rPr lang="en-US" altLang="zh-CN" sz="1250" u="none" strike="noStrike" dirty="0" smtClean="0">
                          <a:effectLst/>
                        </a:rPr>
                        <a:t>1995</a:t>
                      </a:r>
                      <a:endParaRPr lang="en-US" altLang="zh-CN" sz="1250" b="0" i="0" u="none" strike="noStrike" dirty="0">
                        <a:solidFill>
                          <a:srgbClr val="4C4C4C"/>
                        </a:solidFill>
                        <a:effectLst/>
                        <a:latin typeface="微软雅黑" panose="020B0503020204020204" pitchFamily="34" charset="-122"/>
                      </a:endParaRPr>
                    </a:p>
                  </a:txBody>
                  <a:tcPr marL="6546" marR="6546" marT="6546" marB="0" anchor="ctr"/>
                </a:tc>
              </a:tr>
              <a:tr h="156082">
                <a:tc>
                  <a:txBody>
                    <a:bodyPr/>
                    <a:lstStyle/>
                    <a:p>
                      <a:pPr algn="l" fontAlgn="b"/>
                      <a:r>
                        <a:rPr lang="zh-CN" altLang="en-US" sz="1250" u="none" strike="noStrike">
                          <a:effectLst/>
                        </a:rPr>
                        <a:t>韩国</a:t>
                      </a:r>
                      <a:endParaRPr lang="zh-CN" altLang="en-US" sz="1250" b="0" i="0" u="none" strike="noStrike">
                        <a:solidFill>
                          <a:srgbClr val="000000"/>
                        </a:solidFill>
                        <a:effectLst/>
                        <a:latin typeface="宋体" panose="02010600030101010101" pitchFamily="2" charset="-122"/>
                      </a:endParaRPr>
                    </a:p>
                  </a:txBody>
                  <a:tcPr marL="6546" marR="6546" marT="6546" marB="0" anchor="b"/>
                </a:tc>
                <a:tc>
                  <a:txBody>
                    <a:bodyPr/>
                    <a:lstStyle/>
                    <a:p>
                      <a:pPr algn="l" fontAlgn="ctr"/>
                      <a:r>
                        <a:rPr lang="en-US" altLang="zh-CN" sz="1250" u="none" strike="noStrike" dirty="0" smtClean="0">
                          <a:effectLst/>
                        </a:rPr>
                        <a:t>1994</a:t>
                      </a:r>
                      <a:endParaRPr lang="en-US" altLang="zh-CN" sz="1250" b="0" i="0" u="none" strike="noStrike" dirty="0">
                        <a:solidFill>
                          <a:srgbClr val="4C4C4C"/>
                        </a:solidFill>
                        <a:effectLst/>
                        <a:latin typeface="微软雅黑" panose="020B0503020204020204" pitchFamily="34" charset="-122"/>
                      </a:endParaRPr>
                    </a:p>
                  </a:txBody>
                  <a:tcPr marL="6546" marR="6546" marT="6546" marB="0" anchor="ctr"/>
                </a:tc>
              </a:tr>
              <a:tr h="156082">
                <a:tc>
                  <a:txBody>
                    <a:bodyPr/>
                    <a:lstStyle/>
                    <a:p>
                      <a:pPr algn="l" fontAlgn="b"/>
                      <a:r>
                        <a:rPr lang="zh-CN" altLang="en-US" sz="1250" u="none" strike="noStrike">
                          <a:effectLst/>
                        </a:rPr>
                        <a:t>俄罗斯</a:t>
                      </a:r>
                      <a:endParaRPr lang="zh-CN" altLang="en-US" sz="1250" b="0" i="0" u="none" strike="noStrike">
                        <a:solidFill>
                          <a:srgbClr val="000000"/>
                        </a:solidFill>
                        <a:effectLst/>
                        <a:latin typeface="宋体" panose="02010600030101010101" pitchFamily="2" charset="-122"/>
                      </a:endParaRPr>
                    </a:p>
                  </a:txBody>
                  <a:tcPr marL="6546" marR="6546" marT="6546" marB="0" anchor="b"/>
                </a:tc>
                <a:tc>
                  <a:txBody>
                    <a:bodyPr/>
                    <a:lstStyle/>
                    <a:p>
                      <a:pPr algn="l" fontAlgn="ctr"/>
                      <a:r>
                        <a:rPr lang="en-US" altLang="zh-CN" sz="1250" u="none" strike="noStrike" dirty="0" smtClean="0">
                          <a:effectLst/>
                        </a:rPr>
                        <a:t>2016.4.9        </a:t>
                      </a:r>
                      <a:r>
                        <a:rPr lang="zh-CN" altLang="en-US" sz="1250" u="none" strike="noStrike" dirty="0" smtClean="0">
                          <a:effectLst/>
                        </a:rPr>
                        <a:t>重新</a:t>
                      </a:r>
                      <a:r>
                        <a:rPr lang="zh-CN" altLang="en-US" sz="1250" u="none" strike="noStrike" dirty="0">
                          <a:effectLst/>
                        </a:rPr>
                        <a:t>签订 </a:t>
                      </a:r>
                      <a:endParaRPr lang="zh-CN" altLang="en-US" sz="1250" b="0" i="0" u="none" strike="noStrike" dirty="0">
                        <a:solidFill>
                          <a:srgbClr val="4C4C4C"/>
                        </a:solidFill>
                        <a:effectLst/>
                        <a:latin typeface="微软雅黑" panose="020B0503020204020204" pitchFamily="34" charset="-122"/>
                      </a:endParaRPr>
                    </a:p>
                  </a:txBody>
                  <a:tcPr marL="6546" marR="6546" marT="6546" marB="0" anchor="ctr"/>
                </a:tc>
              </a:tr>
              <a:tr h="156082">
                <a:tc>
                  <a:txBody>
                    <a:bodyPr/>
                    <a:lstStyle/>
                    <a:p>
                      <a:pPr algn="l" fontAlgn="b"/>
                      <a:r>
                        <a:rPr lang="zh-CN" altLang="en-US" sz="1250" u="none" strike="noStrike">
                          <a:effectLst/>
                        </a:rPr>
                        <a:t>巴新</a:t>
                      </a:r>
                      <a:endParaRPr lang="zh-CN" altLang="en-US" sz="1250" b="0" i="0" u="none" strike="noStrike">
                        <a:solidFill>
                          <a:srgbClr val="000000"/>
                        </a:solidFill>
                        <a:effectLst/>
                        <a:latin typeface="宋体" panose="02010600030101010101" pitchFamily="2" charset="-122"/>
                      </a:endParaRPr>
                    </a:p>
                  </a:txBody>
                  <a:tcPr marL="6546" marR="6546" marT="6546" marB="0" anchor="b"/>
                </a:tc>
                <a:tc>
                  <a:txBody>
                    <a:bodyPr/>
                    <a:lstStyle/>
                    <a:p>
                      <a:pPr algn="l" fontAlgn="ctr"/>
                      <a:r>
                        <a:rPr lang="en-US" altLang="zh-CN" sz="1250" u="none" strike="noStrike" dirty="0" smtClean="0">
                          <a:effectLst/>
                        </a:rPr>
                        <a:t>1995</a:t>
                      </a:r>
                      <a:endParaRPr lang="en-US" altLang="zh-CN" sz="1250" b="0" i="0" u="none" strike="noStrike" dirty="0">
                        <a:solidFill>
                          <a:srgbClr val="4C4C4C"/>
                        </a:solidFill>
                        <a:effectLst/>
                        <a:latin typeface="微软雅黑" panose="020B0503020204020204" pitchFamily="34" charset="-122"/>
                      </a:endParaRPr>
                    </a:p>
                  </a:txBody>
                  <a:tcPr marL="6546" marR="6546" marT="6546" marB="0" anchor="ctr"/>
                </a:tc>
              </a:tr>
              <a:tr h="156082">
                <a:tc>
                  <a:txBody>
                    <a:bodyPr/>
                    <a:lstStyle/>
                    <a:p>
                      <a:pPr algn="l" fontAlgn="b"/>
                      <a:r>
                        <a:rPr lang="zh-CN" altLang="en-US" sz="1250" u="none" strike="noStrike">
                          <a:effectLst/>
                        </a:rPr>
                        <a:t>印度</a:t>
                      </a:r>
                      <a:endParaRPr lang="zh-CN" altLang="en-US" sz="1250" b="0" i="0" u="none" strike="noStrike">
                        <a:solidFill>
                          <a:srgbClr val="000000"/>
                        </a:solidFill>
                        <a:effectLst/>
                        <a:latin typeface="宋体" panose="02010600030101010101" pitchFamily="2" charset="-122"/>
                      </a:endParaRPr>
                    </a:p>
                  </a:txBody>
                  <a:tcPr marL="6546" marR="6546" marT="6546" marB="0" anchor="b"/>
                </a:tc>
                <a:tc>
                  <a:txBody>
                    <a:bodyPr/>
                    <a:lstStyle/>
                    <a:p>
                      <a:pPr algn="l" fontAlgn="ctr"/>
                      <a:r>
                        <a:rPr lang="en-US" altLang="zh-CN" sz="1250" u="none" strike="noStrike" dirty="0" smtClean="0">
                          <a:effectLst/>
                        </a:rPr>
                        <a:t>1994</a:t>
                      </a:r>
                      <a:endParaRPr lang="en-US" altLang="zh-CN" sz="1250" b="0" i="0" u="none" strike="noStrike" dirty="0">
                        <a:solidFill>
                          <a:srgbClr val="4C4C4C"/>
                        </a:solidFill>
                        <a:effectLst/>
                        <a:latin typeface="微软雅黑" panose="020B0503020204020204" pitchFamily="34" charset="-122"/>
                      </a:endParaRPr>
                    </a:p>
                  </a:txBody>
                  <a:tcPr marL="6546" marR="6546" marT="6546" marB="0" anchor="ctr"/>
                </a:tc>
              </a:tr>
              <a:tr h="122524">
                <a:tc>
                  <a:txBody>
                    <a:bodyPr/>
                    <a:lstStyle/>
                    <a:p>
                      <a:pPr algn="l" fontAlgn="b"/>
                      <a:r>
                        <a:rPr lang="zh-CN" altLang="en-US" sz="1250" u="none" strike="noStrike">
                          <a:effectLst/>
                        </a:rPr>
                        <a:t>毛里求斯</a:t>
                      </a:r>
                      <a:endParaRPr lang="zh-CN" altLang="en-US" sz="1250" b="0" i="0" u="none" strike="noStrike">
                        <a:solidFill>
                          <a:srgbClr val="000000"/>
                        </a:solidFill>
                        <a:effectLst/>
                        <a:latin typeface="宋体" panose="02010600030101010101" pitchFamily="2" charset="-122"/>
                      </a:endParaRPr>
                    </a:p>
                  </a:txBody>
                  <a:tcPr marL="6546" marR="6546" marT="6546" marB="0" anchor="b"/>
                </a:tc>
                <a:tc>
                  <a:txBody>
                    <a:bodyPr/>
                    <a:lstStyle/>
                    <a:p>
                      <a:pPr algn="l" fontAlgn="ctr"/>
                      <a:r>
                        <a:rPr lang="en-US" altLang="zh-CN" sz="1250" u="none" strike="noStrike" dirty="0" smtClean="0">
                          <a:effectLst/>
                        </a:rPr>
                        <a:t>1995</a:t>
                      </a:r>
                      <a:endParaRPr lang="en-US" altLang="zh-CN" sz="1250" b="0" i="0" u="none" strike="noStrike" dirty="0">
                        <a:solidFill>
                          <a:srgbClr val="4C4C4C"/>
                        </a:solidFill>
                        <a:effectLst/>
                        <a:latin typeface="微软雅黑" panose="020B0503020204020204" pitchFamily="34" charset="-122"/>
                      </a:endParaRPr>
                    </a:p>
                  </a:txBody>
                  <a:tcPr marL="6546" marR="6546" marT="6546" marB="0" anchor="ctr"/>
                </a:tc>
              </a:tr>
              <a:tr h="156082">
                <a:tc>
                  <a:txBody>
                    <a:bodyPr/>
                    <a:lstStyle/>
                    <a:p>
                      <a:pPr algn="l" fontAlgn="b"/>
                      <a:r>
                        <a:rPr lang="zh-CN" altLang="en-US" sz="1250" u="none" strike="noStrike">
                          <a:effectLst/>
                        </a:rPr>
                        <a:t>克罗地亚</a:t>
                      </a:r>
                      <a:endParaRPr lang="zh-CN" altLang="en-US" sz="1250" b="0" i="0" u="none" strike="noStrike">
                        <a:solidFill>
                          <a:srgbClr val="000000"/>
                        </a:solidFill>
                        <a:effectLst/>
                        <a:latin typeface="宋体" panose="02010600030101010101" pitchFamily="2" charset="-122"/>
                      </a:endParaRPr>
                    </a:p>
                  </a:txBody>
                  <a:tcPr marL="6546" marR="6546" marT="6546" marB="0" anchor="b"/>
                </a:tc>
                <a:tc>
                  <a:txBody>
                    <a:bodyPr/>
                    <a:lstStyle/>
                    <a:p>
                      <a:pPr algn="l" fontAlgn="ctr"/>
                      <a:r>
                        <a:rPr lang="en-US" altLang="zh-CN" sz="1250" u="none" strike="noStrike" dirty="0" smtClean="0">
                          <a:effectLst/>
                        </a:rPr>
                        <a:t>2001</a:t>
                      </a:r>
                      <a:endParaRPr lang="en-US" altLang="zh-CN" sz="1250" b="0" i="0" u="none" strike="noStrike" dirty="0">
                        <a:solidFill>
                          <a:srgbClr val="4C4C4C"/>
                        </a:solidFill>
                        <a:effectLst/>
                        <a:latin typeface="微软雅黑" panose="020B0503020204020204" pitchFamily="34" charset="-122"/>
                      </a:endParaRPr>
                    </a:p>
                  </a:txBody>
                  <a:tcPr marL="6546" marR="6546" marT="6546" marB="0" anchor="ctr"/>
                </a:tc>
              </a:tr>
              <a:tr h="156082">
                <a:tc>
                  <a:txBody>
                    <a:bodyPr/>
                    <a:lstStyle/>
                    <a:p>
                      <a:pPr algn="l" fontAlgn="b"/>
                      <a:r>
                        <a:rPr lang="zh-CN" altLang="en-US" sz="1250" u="none" strike="noStrike" dirty="0">
                          <a:effectLst/>
                        </a:rPr>
                        <a:t>白俄罗斯</a:t>
                      </a:r>
                      <a:endParaRPr lang="zh-CN" altLang="en-US" sz="1250" b="0" i="0" u="none" strike="noStrike" dirty="0">
                        <a:solidFill>
                          <a:srgbClr val="000000"/>
                        </a:solidFill>
                        <a:effectLst/>
                        <a:latin typeface="宋体" panose="02010600030101010101" pitchFamily="2" charset="-122"/>
                      </a:endParaRPr>
                    </a:p>
                  </a:txBody>
                  <a:tcPr marL="6546" marR="6546" marT="6546" marB="0" anchor="b"/>
                </a:tc>
                <a:tc>
                  <a:txBody>
                    <a:bodyPr/>
                    <a:lstStyle/>
                    <a:p>
                      <a:pPr algn="l" fontAlgn="ctr"/>
                      <a:r>
                        <a:rPr lang="en-US" altLang="zh-CN" sz="1250" u="none" strike="noStrike" dirty="0" smtClean="0">
                          <a:effectLst/>
                        </a:rPr>
                        <a:t>1996</a:t>
                      </a:r>
                      <a:endParaRPr lang="en-US" altLang="zh-CN" sz="1250" b="0" i="0" u="none" strike="noStrike" dirty="0">
                        <a:solidFill>
                          <a:srgbClr val="4C4C4C"/>
                        </a:solidFill>
                        <a:effectLst/>
                        <a:latin typeface="微软雅黑" panose="020B0503020204020204" pitchFamily="34" charset="-122"/>
                      </a:endParaRPr>
                    </a:p>
                  </a:txBody>
                  <a:tcPr marL="6546" marR="6546" marT="6546" marB="0" anchor="ctr"/>
                </a:tc>
              </a:tr>
              <a:tr h="156082">
                <a:tc>
                  <a:txBody>
                    <a:bodyPr/>
                    <a:lstStyle/>
                    <a:p>
                      <a:pPr algn="l" fontAlgn="b"/>
                      <a:r>
                        <a:rPr lang="zh-CN" altLang="en-US" sz="1250" u="none" strike="noStrike">
                          <a:effectLst/>
                        </a:rPr>
                        <a:t>斯洛文尼亚</a:t>
                      </a:r>
                      <a:endParaRPr lang="zh-CN" altLang="en-US" sz="1250" b="0" i="0" u="none" strike="noStrike">
                        <a:solidFill>
                          <a:srgbClr val="000000"/>
                        </a:solidFill>
                        <a:effectLst/>
                        <a:latin typeface="宋体" panose="02010600030101010101" pitchFamily="2" charset="-122"/>
                      </a:endParaRPr>
                    </a:p>
                  </a:txBody>
                  <a:tcPr marL="6546" marR="6546" marT="6546" marB="0" anchor="b"/>
                </a:tc>
                <a:tc>
                  <a:txBody>
                    <a:bodyPr/>
                    <a:lstStyle/>
                    <a:p>
                      <a:pPr algn="l" fontAlgn="ctr"/>
                      <a:r>
                        <a:rPr lang="en-US" altLang="zh-CN" sz="1250" u="none" strike="noStrike" dirty="0" smtClean="0">
                          <a:effectLst/>
                        </a:rPr>
                        <a:t>1995</a:t>
                      </a:r>
                      <a:endParaRPr lang="en-US" altLang="zh-CN" sz="1250" b="0" i="0" u="none" strike="noStrike" dirty="0">
                        <a:solidFill>
                          <a:srgbClr val="4C4C4C"/>
                        </a:solidFill>
                        <a:effectLst/>
                        <a:latin typeface="微软雅黑" panose="020B0503020204020204" pitchFamily="34" charset="-122"/>
                      </a:endParaRPr>
                    </a:p>
                  </a:txBody>
                  <a:tcPr marL="6546" marR="6546" marT="6546" marB="0" anchor="ctr"/>
                </a:tc>
              </a:tr>
              <a:tr h="156082">
                <a:tc>
                  <a:txBody>
                    <a:bodyPr/>
                    <a:lstStyle/>
                    <a:p>
                      <a:pPr algn="l" fontAlgn="b"/>
                      <a:r>
                        <a:rPr lang="zh-CN" altLang="en-US" sz="1250" u="none" strike="noStrike">
                          <a:effectLst/>
                        </a:rPr>
                        <a:t>以色列</a:t>
                      </a:r>
                      <a:endParaRPr lang="zh-CN" altLang="en-US" sz="1250" b="0" i="0" u="none" strike="noStrike">
                        <a:solidFill>
                          <a:srgbClr val="000000"/>
                        </a:solidFill>
                        <a:effectLst/>
                        <a:latin typeface="宋体" panose="02010600030101010101" pitchFamily="2" charset="-122"/>
                      </a:endParaRPr>
                    </a:p>
                  </a:txBody>
                  <a:tcPr marL="6546" marR="6546" marT="6546" marB="0" anchor="b"/>
                </a:tc>
                <a:tc>
                  <a:txBody>
                    <a:bodyPr/>
                    <a:lstStyle/>
                    <a:p>
                      <a:pPr algn="l" fontAlgn="ctr"/>
                      <a:r>
                        <a:rPr lang="en-US" altLang="zh-CN" sz="1250" u="none" strike="noStrike" dirty="0" smtClean="0">
                          <a:effectLst/>
                        </a:rPr>
                        <a:t>1995</a:t>
                      </a:r>
                      <a:endParaRPr lang="en-US" altLang="zh-CN" sz="1250" b="0" i="0" u="none" strike="noStrike" dirty="0">
                        <a:solidFill>
                          <a:srgbClr val="4C4C4C"/>
                        </a:solidFill>
                        <a:effectLst/>
                        <a:latin typeface="微软雅黑" panose="020B0503020204020204" pitchFamily="34" charset="-122"/>
                      </a:endParaRPr>
                    </a:p>
                  </a:txBody>
                  <a:tcPr marL="6546" marR="6546" marT="6546" marB="0" anchor="ctr"/>
                </a:tc>
              </a:tr>
              <a:tr h="156082">
                <a:tc>
                  <a:txBody>
                    <a:bodyPr/>
                    <a:lstStyle/>
                    <a:p>
                      <a:pPr algn="l" fontAlgn="b"/>
                      <a:r>
                        <a:rPr lang="zh-CN" altLang="en-US" sz="1250" u="none" strike="noStrike">
                          <a:effectLst/>
                        </a:rPr>
                        <a:t>越南</a:t>
                      </a:r>
                      <a:endParaRPr lang="zh-CN" altLang="en-US" sz="1250" b="0" i="0" u="none" strike="noStrike">
                        <a:solidFill>
                          <a:srgbClr val="000000"/>
                        </a:solidFill>
                        <a:effectLst/>
                        <a:latin typeface="宋体" panose="02010600030101010101" pitchFamily="2" charset="-122"/>
                      </a:endParaRPr>
                    </a:p>
                  </a:txBody>
                  <a:tcPr marL="6546" marR="6546" marT="6546" marB="0" anchor="b"/>
                </a:tc>
                <a:tc>
                  <a:txBody>
                    <a:bodyPr/>
                    <a:lstStyle/>
                    <a:p>
                      <a:pPr algn="l" fontAlgn="ctr"/>
                      <a:r>
                        <a:rPr lang="en-US" altLang="zh-CN" sz="1250" u="none" strike="noStrike" dirty="0" smtClean="0">
                          <a:effectLst/>
                        </a:rPr>
                        <a:t>1996</a:t>
                      </a:r>
                      <a:endParaRPr lang="en-US" altLang="zh-CN" sz="1250" b="0" i="0" u="none" strike="noStrike" dirty="0">
                        <a:solidFill>
                          <a:srgbClr val="4C4C4C"/>
                        </a:solidFill>
                        <a:effectLst/>
                        <a:latin typeface="微软雅黑" panose="020B0503020204020204" pitchFamily="34" charset="-122"/>
                      </a:endParaRPr>
                    </a:p>
                  </a:txBody>
                  <a:tcPr marL="6546" marR="6546" marT="6546" marB="0" anchor="ctr"/>
                </a:tc>
              </a:tr>
              <a:tr h="156082">
                <a:tc>
                  <a:txBody>
                    <a:bodyPr/>
                    <a:lstStyle/>
                    <a:p>
                      <a:pPr algn="l" fontAlgn="b"/>
                      <a:r>
                        <a:rPr lang="zh-CN" altLang="en-US" sz="1250" u="none" strike="noStrike">
                          <a:effectLst/>
                        </a:rPr>
                        <a:t>土耳其</a:t>
                      </a:r>
                      <a:endParaRPr lang="zh-CN" altLang="en-US" sz="1250" b="0" i="0" u="none" strike="noStrike">
                        <a:solidFill>
                          <a:srgbClr val="000000"/>
                        </a:solidFill>
                        <a:effectLst/>
                        <a:latin typeface="宋体" panose="02010600030101010101" pitchFamily="2" charset="-122"/>
                      </a:endParaRPr>
                    </a:p>
                  </a:txBody>
                  <a:tcPr marL="6546" marR="6546" marT="6546" marB="0" anchor="b"/>
                </a:tc>
                <a:tc>
                  <a:txBody>
                    <a:bodyPr/>
                    <a:lstStyle/>
                    <a:p>
                      <a:pPr algn="l" fontAlgn="ctr"/>
                      <a:r>
                        <a:rPr lang="en-US" altLang="zh-CN" sz="1250" u="none" strike="noStrike" dirty="0" smtClean="0">
                          <a:effectLst/>
                        </a:rPr>
                        <a:t>1997</a:t>
                      </a:r>
                      <a:endParaRPr lang="en-US" altLang="zh-CN" sz="1250" b="0" i="0" u="none" strike="noStrike" dirty="0">
                        <a:solidFill>
                          <a:srgbClr val="4C4C4C"/>
                        </a:solidFill>
                        <a:effectLst/>
                        <a:latin typeface="微软雅黑" panose="020B0503020204020204" pitchFamily="34" charset="-122"/>
                      </a:endParaRPr>
                    </a:p>
                  </a:txBody>
                  <a:tcPr marL="6546" marR="6546" marT="6546" marB="0" anchor="ctr"/>
                </a:tc>
              </a:tr>
              <a:tr h="122524">
                <a:tc>
                  <a:txBody>
                    <a:bodyPr/>
                    <a:lstStyle/>
                    <a:p>
                      <a:pPr algn="l" fontAlgn="b"/>
                      <a:r>
                        <a:rPr lang="zh-CN" altLang="en-US" sz="1250" u="none" strike="noStrike">
                          <a:effectLst/>
                        </a:rPr>
                        <a:t>乌克兰</a:t>
                      </a:r>
                      <a:endParaRPr lang="zh-CN" altLang="en-US" sz="1250" b="0" i="0" u="none" strike="noStrike">
                        <a:solidFill>
                          <a:srgbClr val="000000"/>
                        </a:solidFill>
                        <a:effectLst/>
                        <a:latin typeface="宋体" panose="02010600030101010101" pitchFamily="2" charset="-122"/>
                      </a:endParaRPr>
                    </a:p>
                  </a:txBody>
                  <a:tcPr marL="6546" marR="6546" marT="6546" marB="0" anchor="b"/>
                </a:tc>
                <a:tc>
                  <a:txBody>
                    <a:bodyPr/>
                    <a:lstStyle/>
                    <a:p>
                      <a:pPr algn="l" fontAlgn="ctr"/>
                      <a:r>
                        <a:rPr lang="en-US" altLang="zh-CN" sz="1250" u="none" strike="noStrike" dirty="0" smtClean="0">
                          <a:effectLst/>
                        </a:rPr>
                        <a:t>1996</a:t>
                      </a:r>
                      <a:endParaRPr lang="en-US" altLang="zh-CN" sz="1250" b="0" i="0" u="none" strike="noStrike" dirty="0">
                        <a:solidFill>
                          <a:srgbClr val="4C4C4C"/>
                        </a:solidFill>
                        <a:effectLst/>
                        <a:latin typeface="微软雅黑" panose="020B0503020204020204" pitchFamily="34" charset="-122"/>
                      </a:endParaRPr>
                    </a:p>
                  </a:txBody>
                  <a:tcPr marL="6546" marR="6546" marT="6546" marB="0" anchor="ctr"/>
                </a:tc>
              </a:tr>
              <a:tr h="156082">
                <a:tc>
                  <a:txBody>
                    <a:bodyPr/>
                    <a:lstStyle/>
                    <a:p>
                      <a:pPr algn="l" fontAlgn="b"/>
                      <a:r>
                        <a:rPr lang="zh-CN" altLang="en-US" sz="1250" u="none" strike="noStrike">
                          <a:effectLst/>
                        </a:rPr>
                        <a:t>亚美尼亚</a:t>
                      </a:r>
                      <a:endParaRPr lang="zh-CN" altLang="en-US" sz="1250" b="0" i="0" u="none" strike="noStrike">
                        <a:solidFill>
                          <a:srgbClr val="000000"/>
                        </a:solidFill>
                        <a:effectLst/>
                        <a:latin typeface="宋体" panose="02010600030101010101" pitchFamily="2" charset="-122"/>
                      </a:endParaRPr>
                    </a:p>
                  </a:txBody>
                  <a:tcPr marL="6546" marR="6546" marT="6546" marB="0" anchor="b"/>
                </a:tc>
                <a:tc>
                  <a:txBody>
                    <a:bodyPr/>
                    <a:lstStyle/>
                    <a:p>
                      <a:pPr algn="l" fontAlgn="ctr"/>
                      <a:r>
                        <a:rPr lang="en-US" altLang="zh-CN" sz="1250" u="none" strike="noStrike" dirty="0" smtClean="0">
                          <a:effectLst/>
                        </a:rPr>
                        <a:t>1996</a:t>
                      </a:r>
                      <a:endParaRPr lang="en-US" altLang="zh-CN" sz="1250" b="0" i="0" u="none" strike="noStrike" dirty="0">
                        <a:solidFill>
                          <a:srgbClr val="4C4C4C"/>
                        </a:solidFill>
                        <a:effectLst/>
                        <a:latin typeface="微软雅黑" panose="020B0503020204020204" pitchFamily="34" charset="-122"/>
                      </a:endParaRPr>
                    </a:p>
                  </a:txBody>
                  <a:tcPr marL="6546" marR="6546" marT="6546" marB="0" anchor="ctr"/>
                </a:tc>
              </a:tr>
              <a:tr h="156082">
                <a:tc>
                  <a:txBody>
                    <a:bodyPr/>
                    <a:lstStyle/>
                    <a:p>
                      <a:pPr algn="l" fontAlgn="b"/>
                      <a:r>
                        <a:rPr lang="zh-CN" altLang="en-US" sz="1250" u="none" strike="noStrike">
                          <a:effectLst/>
                        </a:rPr>
                        <a:t>牙买加</a:t>
                      </a:r>
                      <a:endParaRPr lang="zh-CN" altLang="en-US" sz="1250" b="0" i="0" u="none" strike="noStrike">
                        <a:solidFill>
                          <a:srgbClr val="000000"/>
                        </a:solidFill>
                        <a:effectLst/>
                        <a:latin typeface="宋体" panose="02010600030101010101" pitchFamily="2" charset="-122"/>
                      </a:endParaRPr>
                    </a:p>
                  </a:txBody>
                  <a:tcPr marL="6546" marR="6546" marT="6546" marB="0" anchor="b"/>
                </a:tc>
                <a:tc>
                  <a:txBody>
                    <a:bodyPr/>
                    <a:lstStyle/>
                    <a:p>
                      <a:pPr algn="l" fontAlgn="ctr"/>
                      <a:r>
                        <a:rPr lang="en-US" altLang="zh-CN" sz="1250" u="none" strike="noStrike" dirty="0" smtClean="0">
                          <a:effectLst/>
                        </a:rPr>
                        <a:t>1997</a:t>
                      </a:r>
                      <a:endParaRPr lang="en-US" altLang="zh-CN" sz="1250" b="0" i="0" u="none" strike="noStrike" dirty="0">
                        <a:solidFill>
                          <a:srgbClr val="4C4C4C"/>
                        </a:solidFill>
                        <a:effectLst/>
                        <a:latin typeface="微软雅黑" panose="020B0503020204020204" pitchFamily="34" charset="-122"/>
                      </a:endParaRPr>
                    </a:p>
                  </a:txBody>
                  <a:tcPr marL="6546" marR="6546" marT="6546" marB="0" anchor="ctr"/>
                </a:tc>
              </a:tr>
              <a:tr h="122524">
                <a:tc>
                  <a:txBody>
                    <a:bodyPr/>
                    <a:lstStyle/>
                    <a:p>
                      <a:pPr algn="l" fontAlgn="b"/>
                      <a:r>
                        <a:rPr lang="zh-CN" altLang="en-US" sz="1250" u="none" strike="noStrike">
                          <a:effectLst/>
                        </a:rPr>
                        <a:t>冰岛</a:t>
                      </a:r>
                      <a:endParaRPr lang="zh-CN" altLang="en-US" sz="1250" b="0" i="0" u="none" strike="noStrike">
                        <a:solidFill>
                          <a:srgbClr val="000000"/>
                        </a:solidFill>
                        <a:effectLst/>
                        <a:latin typeface="宋体" panose="02010600030101010101" pitchFamily="2" charset="-122"/>
                      </a:endParaRPr>
                    </a:p>
                  </a:txBody>
                  <a:tcPr marL="6546" marR="6546" marT="6546" marB="0" anchor="b"/>
                </a:tc>
                <a:tc>
                  <a:txBody>
                    <a:bodyPr/>
                    <a:lstStyle/>
                    <a:p>
                      <a:pPr algn="l" fontAlgn="ctr"/>
                      <a:r>
                        <a:rPr lang="en-US" altLang="zh-CN" sz="1250" u="none" strike="noStrike" dirty="0" smtClean="0">
                          <a:effectLst/>
                        </a:rPr>
                        <a:t>1997</a:t>
                      </a:r>
                      <a:endParaRPr lang="en-US" altLang="zh-CN" sz="1250" b="0" i="0" u="none" strike="noStrike" dirty="0">
                        <a:solidFill>
                          <a:srgbClr val="4C4C4C"/>
                        </a:solidFill>
                        <a:effectLst/>
                        <a:latin typeface="微软雅黑" panose="020B0503020204020204" pitchFamily="34" charset="-122"/>
                      </a:endParaRPr>
                    </a:p>
                  </a:txBody>
                  <a:tcPr marL="6546" marR="6546" marT="6546" marB="0" anchor="ctr"/>
                </a:tc>
              </a:tr>
              <a:tr h="156082">
                <a:tc>
                  <a:txBody>
                    <a:bodyPr/>
                    <a:lstStyle/>
                    <a:p>
                      <a:pPr algn="l" fontAlgn="b"/>
                      <a:r>
                        <a:rPr lang="zh-CN" altLang="en-US" sz="1250" u="none" strike="noStrike">
                          <a:effectLst/>
                        </a:rPr>
                        <a:t>立陶宛</a:t>
                      </a:r>
                      <a:endParaRPr lang="zh-CN" altLang="en-US" sz="1250" b="0" i="0" u="none" strike="noStrike">
                        <a:solidFill>
                          <a:srgbClr val="000000"/>
                        </a:solidFill>
                        <a:effectLst/>
                        <a:latin typeface="宋体" panose="02010600030101010101" pitchFamily="2" charset="-122"/>
                      </a:endParaRPr>
                    </a:p>
                  </a:txBody>
                  <a:tcPr marL="6546" marR="6546" marT="6546" marB="0" anchor="b"/>
                </a:tc>
                <a:tc>
                  <a:txBody>
                    <a:bodyPr/>
                    <a:lstStyle/>
                    <a:p>
                      <a:pPr algn="l" fontAlgn="ctr"/>
                      <a:r>
                        <a:rPr lang="en-US" altLang="zh-CN" sz="1250" u="none" strike="noStrike" dirty="0" smtClean="0">
                          <a:effectLst/>
                        </a:rPr>
                        <a:t>1996</a:t>
                      </a:r>
                      <a:endParaRPr lang="en-US" altLang="zh-CN" sz="1250" b="0" i="0" u="none" strike="noStrike" dirty="0">
                        <a:solidFill>
                          <a:srgbClr val="4C4C4C"/>
                        </a:solidFill>
                        <a:effectLst/>
                        <a:latin typeface="微软雅黑" panose="020B0503020204020204" pitchFamily="34" charset="-122"/>
                      </a:endParaRPr>
                    </a:p>
                  </a:txBody>
                  <a:tcPr marL="6546" marR="6546" marT="6546" marB="0" anchor="ctr"/>
                </a:tc>
              </a:tr>
              <a:tr h="156082">
                <a:tc>
                  <a:txBody>
                    <a:bodyPr/>
                    <a:lstStyle/>
                    <a:p>
                      <a:pPr algn="l" fontAlgn="b"/>
                      <a:r>
                        <a:rPr lang="zh-CN" altLang="en-US" sz="1250" u="none" strike="noStrike">
                          <a:effectLst/>
                        </a:rPr>
                        <a:t>拉脱维亚</a:t>
                      </a:r>
                      <a:endParaRPr lang="zh-CN" altLang="en-US" sz="1250" b="0" i="0" u="none" strike="noStrike">
                        <a:solidFill>
                          <a:srgbClr val="000000"/>
                        </a:solidFill>
                        <a:effectLst/>
                        <a:latin typeface="宋体" panose="02010600030101010101" pitchFamily="2" charset="-122"/>
                      </a:endParaRPr>
                    </a:p>
                  </a:txBody>
                  <a:tcPr marL="6546" marR="6546" marT="6546" marB="0" anchor="b"/>
                </a:tc>
                <a:tc>
                  <a:txBody>
                    <a:bodyPr/>
                    <a:lstStyle/>
                    <a:p>
                      <a:pPr algn="l" fontAlgn="ctr"/>
                      <a:r>
                        <a:rPr lang="en-US" altLang="zh-CN" sz="1250" u="none" strike="noStrike" dirty="0" smtClean="0">
                          <a:effectLst/>
                        </a:rPr>
                        <a:t>1997</a:t>
                      </a:r>
                      <a:endParaRPr lang="en-US" altLang="zh-CN" sz="1250" b="0" i="0" u="none" strike="noStrike" dirty="0">
                        <a:solidFill>
                          <a:srgbClr val="4C4C4C"/>
                        </a:solidFill>
                        <a:effectLst/>
                        <a:latin typeface="微软雅黑" panose="020B0503020204020204" pitchFamily="34" charset="-122"/>
                      </a:endParaRPr>
                    </a:p>
                  </a:txBody>
                  <a:tcPr marL="6546" marR="6546" marT="6546" marB="0" anchor="ctr"/>
                </a:tc>
              </a:tr>
              <a:tr h="122524">
                <a:tc>
                  <a:txBody>
                    <a:bodyPr/>
                    <a:lstStyle/>
                    <a:p>
                      <a:pPr algn="l" fontAlgn="b"/>
                      <a:r>
                        <a:rPr lang="zh-CN" altLang="en-US" sz="1250" u="none" strike="noStrike">
                          <a:effectLst/>
                        </a:rPr>
                        <a:t>乌兹别克斯坦</a:t>
                      </a:r>
                      <a:endParaRPr lang="zh-CN" altLang="en-US" sz="1250" b="0" i="0" u="none" strike="noStrike">
                        <a:solidFill>
                          <a:srgbClr val="000000"/>
                        </a:solidFill>
                        <a:effectLst/>
                        <a:latin typeface="宋体" panose="02010600030101010101" pitchFamily="2" charset="-122"/>
                      </a:endParaRPr>
                    </a:p>
                  </a:txBody>
                  <a:tcPr marL="6546" marR="6546" marT="6546" marB="0" anchor="b"/>
                </a:tc>
                <a:tc>
                  <a:txBody>
                    <a:bodyPr/>
                    <a:lstStyle/>
                    <a:p>
                      <a:pPr algn="l" fontAlgn="ctr"/>
                      <a:r>
                        <a:rPr lang="en-US" altLang="zh-CN" sz="1250" u="none" strike="noStrike" dirty="0" smtClean="0">
                          <a:effectLst/>
                        </a:rPr>
                        <a:t>1996</a:t>
                      </a:r>
                      <a:endParaRPr lang="en-US" altLang="zh-CN" sz="1250" b="0" i="0" u="none" strike="noStrike" dirty="0">
                        <a:solidFill>
                          <a:srgbClr val="4C4C4C"/>
                        </a:solidFill>
                        <a:effectLst/>
                        <a:latin typeface="微软雅黑" panose="020B0503020204020204" pitchFamily="34" charset="-122"/>
                      </a:endParaRPr>
                    </a:p>
                  </a:txBody>
                  <a:tcPr marL="6546" marR="6546" marT="6546" marB="0" anchor="ctr"/>
                </a:tc>
              </a:tr>
              <a:tr h="122524">
                <a:tc>
                  <a:txBody>
                    <a:bodyPr/>
                    <a:lstStyle/>
                    <a:p>
                      <a:pPr algn="l" fontAlgn="b"/>
                      <a:r>
                        <a:rPr lang="zh-CN" altLang="en-US" sz="1250" u="none" strike="noStrike">
                          <a:effectLst/>
                        </a:rPr>
                        <a:t>孟加拉国</a:t>
                      </a:r>
                      <a:endParaRPr lang="zh-CN" altLang="en-US" sz="1250" b="0" i="0" u="none" strike="noStrike">
                        <a:solidFill>
                          <a:srgbClr val="000000"/>
                        </a:solidFill>
                        <a:effectLst/>
                        <a:latin typeface="宋体" panose="02010600030101010101" pitchFamily="2" charset="-122"/>
                      </a:endParaRPr>
                    </a:p>
                  </a:txBody>
                  <a:tcPr marL="6546" marR="6546" marT="6546" marB="0" anchor="b"/>
                </a:tc>
                <a:tc>
                  <a:txBody>
                    <a:bodyPr/>
                    <a:lstStyle/>
                    <a:p>
                      <a:pPr algn="l" fontAlgn="ctr"/>
                      <a:r>
                        <a:rPr lang="en-US" altLang="zh-CN" sz="1250" u="none" strike="noStrike" dirty="0" smtClean="0">
                          <a:effectLst/>
                        </a:rPr>
                        <a:t>1997</a:t>
                      </a:r>
                      <a:endParaRPr lang="en-US" altLang="zh-CN" sz="1250" b="0" i="0" u="none" strike="noStrike" dirty="0">
                        <a:solidFill>
                          <a:srgbClr val="4C4C4C"/>
                        </a:solidFill>
                        <a:effectLst/>
                        <a:latin typeface="微软雅黑" panose="020B0503020204020204" pitchFamily="34" charset="-122"/>
                      </a:endParaRPr>
                    </a:p>
                  </a:txBody>
                  <a:tcPr marL="6546" marR="6546" marT="6546" marB="0" anchor="ctr"/>
                </a:tc>
              </a:tr>
              <a:tr h="238804">
                <a:tc>
                  <a:txBody>
                    <a:bodyPr/>
                    <a:lstStyle/>
                    <a:p>
                      <a:pPr algn="l" fontAlgn="b"/>
                      <a:r>
                        <a:rPr lang="zh-CN" altLang="en-US" sz="1250" u="none" strike="noStrike" dirty="0">
                          <a:effectLst/>
                        </a:rPr>
                        <a:t>南斯拉夫联盟（塞尔维亚和黑山）</a:t>
                      </a:r>
                      <a:endParaRPr lang="zh-CN" altLang="en-US" sz="1250" b="0" i="0" u="none" strike="noStrike" dirty="0">
                        <a:solidFill>
                          <a:srgbClr val="000000"/>
                        </a:solidFill>
                        <a:effectLst/>
                        <a:latin typeface="宋体" panose="02010600030101010101" pitchFamily="2" charset="-122"/>
                      </a:endParaRPr>
                    </a:p>
                  </a:txBody>
                  <a:tcPr marL="6546" marR="6546" marT="6546" marB="0" anchor="b"/>
                </a:tc>
                <a:tc>
                  <a:txBody>
                    <a:bodyPr/>
                    <a:lstStyle/>
                    <a:p>
                      <a:pPr algn="l" fontAlgn="ctr"/>
                      <a:r>
                        <a:rPr lang="en-US" altLang="zh-CN" sz="1250" u="none" strike="noStrike" dirty="0" smtClean="0">
                          <a:effectLst/>
                        </a:rPr>
                        <a:t>1998</a:t>
                      </a:r>
                      <a:endParaRPr lang="en-US" altLang="zh-CN" sz="1250" b="0" i="0" u="none" strike="noStrike" dirty="0">
                        <a:solidFill>
                          <a:srgbClr val="4C4C4C"/>
                        </a:solidFill>
                        <a:effectLst/>
                        <a:latin typeface="微软雅黑" panose="020B0503020204020204" pitchFamily="34" charset="-122"/>
                      </a:endParaRPr>
                    </a:p>
                  </a:txBody>
                  <a:tcPr marL="6546" marR="6546" marT="6546" marB="0" anchor="ctr"/>
                </a:tc>
              </a:tr>
            </a:tbl>
          </a:graphicData>
        </a:graphic>
      </p:graphicFrame>
    </p:spTree>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表格 3"/>
          <p:cNvGraphicFramePr>
            <a:graphicFrameLocks noGrp="1"/>
          </p:cNvGraphicFramePr>
          <p:nvPr/>
        </p:nvGraphicFramePr>
        <p:xfrm>
          <a:off x="1331640" y="274348"/>
          <a:ext cx="2232248" cy="6178988"/>
        </p:xfrm>
        <a:graphic>
          <a:graphicData uri="http://schemas.openxmlformats.org/drawingml/2006/table">
            <a:tbl>
              <a:tblPr>
                <a:tableStyleId>{3B4B98B0-60AC-42C2-AFA5-B58CD77FA1E5}</a:tableStyleId>
              </a:tblPr>
              <a:tblGrid>
                <a:gridCol w="1440160"/>
                <a:gridCol w="792088"/>
              </a:tblGrid>
              <a:tr h="176355">
                <a:tc>
                  <a:txBody>
                    <a:bodyPr/>
                    <a:lstStyle/>
                    <a:p>
                      <a:pPr algn="l" fontAlgn="ctr"/>
                      <a:r>
                        <a:rPr lang="zh-CN" altLang="en-US" sz="1250" u="none" strike="noStrike" dirty="0">
                          <a:solidFill>
                            <a:srgbClr val="0070C0"/>
                          </a:solidFill>
                          <a:effectLst/>
                        </a:rPr>
                        <a:t>国家</a:t>
                      </a:r>
                      <a:endParaRPr lang="zh-CN" altLang="en-US" sz="1250" b="1" i="0" u="none" strike="noStrike" dirty="0">
                        <a:solidFill>
                          <a:srgbClr val="0070C0"/>
                        </a:solidFill>
                        <a:effectLst/>
                        <a:latin typeface="宋体" panose="02010600030101010101" pitchFamily="2" charset="-122"/>
                      </a:endParaRPr>
                    </a:p>
                  </a:txBody>
                  <a:tcPr marL="8546" marR="8546" marT="8546" marB="0" anchor="ctr"/>
                </a:tc>
                <a:tc>
                  <a:txBody>
                    <a:bodyPr/>
                    <a:lstStyle/>
                    <a:p>
                      <a:pPr algn="l" fontAlgn="ctr"/>
                      <a:r>
                        <a:rPr lang="zh-CN" altLang="en-US" sz="1250" u="none" strike="noStrike" dirty="0" smtClean="0">
                          <a:solidFill>
                            <a:srgbClr val="0070C0"/>
                          </a:solidFill>
                          <a:effectLst/>
                        </a:rPr>
                        <a:t>生效时间</a:t>
                      </a:r>
                      <a:endParaRPr lang="zh-CN" altLang="en-US" sz="1250" b="1" i="0" u="none" strike="noStrike" dirty="0">
                        <a:solidFill>
                          <a:srgbClr val="0070C0"/>
                        </a:solidFill>
                        <a:effectLst/>
                        <a:latin typeface="宋体" panose="02010600030101010101" pitchFamily="2" charset="-122"/>
                      </a:endParaRPr>
                    </a:p>
                  </a:txBody>
                  <a:tcPr marL="8546" marR="8546" marT="8546" marB="0" anchor="ctr"/>
                </a:tc>
              </a:tr>
              <a:tr h="176355">
                <a:tc>
                  <a:txBody>
                    <a:bodyPr/>
                    <a:lstStyle/>
                    <a:p>
                      <a:pPr algn="l" fontAlgn="b"/>
                      <a:r>
                        <a:rPr lang="zh-CN" altLang="en-US" sz="1250" u="none" strike="noStrike">
                          <a:effectLst/>
                        </a:rPr>
                        <a:t>苏丹</a:t>
                      </a:r>
                      <a:endParaRPr lang="zh-CN" altLang="en-US" sz="1250" b="0" i="0" u="none" strike="noStrike">
                        <a:solidFill>
                          <a:srgbClr val="000000"/>
                        </a:solidFill>
                        <a:effectLst/>
                        <a:latin typeface="宋体" panose="02010600030101010101" pitchFamily="2" charset="-122"/>
                      </a:endParaRPr>
                    </a:p>
                  </a:txBody>
                  <a:tcPr marL="7054" marR="7054" marT="7054" marB="0" anchor="b"/>
                </a:tc>
                <a:tc>
                  <a:txBody>
                    <a:bodyPr/>
                    <a:lstStyle/>
                    <a:p>
                      <a:pPr algn="l" fontAlgn="ctr"/>
                      <a:r>
                        <a:rPr lang="en-US" altLang="zh-CN" sz="1250" u="none" strike="noStrike" dirty="0" smtClean="0">
                          <a:effectLst/>
                        </a:rPr>
                        <a:t>1999</a:t>
                      </a:r>
                      <a:endParaRPr lang="en-US" altLang="zh-CN" sz="1250" b="0" i="0" u="none" strike="noStrike" dirty="0">
                        <a:solidFill>
                          <a:srgbClr val="4C4C4C"/>
                        </a:solidFill>
                        <a:effectLst/>
                        <a:latin typeface="微软雅黑" panose="020B0503020204020204" pitchFamily="34" charset="-122"/>
                      </a:endParaRPr>
                    </a:p>
                  </a:txBody>
                  <a:tcPr marL="7054" marR="7054" marT="7054" marB="0" anchor="ctr"/>
                </a:tc>
              </a:tr>
              <a:tr h="176355">
                <a:tc>
                  <a:txBody>
                    <a:bodyPr/>
                    <a:lstStyle/>
                    <a:p>
                      <a:pPr algn="l" fontAlgn="b"/>
                      <a:r>
                        <a:rPr lang="zh-CN" altLang="en-US" sz="1250" u="none" strike="noStrike">
                          <a:effectLst/>
                        </a:rPr>
                        <a:t>马其顿</a:t>
                      </a:r>
                      <a:endParaRPr lang="zh-CN" altLang="en-US" sz="1250" b="0" i="0" u="none" strike="noStrike">
                        <a:solidFill>
                          <a:srgbClr val="000000"/>
                        </a:solidFill>
                        <a:effectLst/>
                        <a:latin typeface="宋体" panose="02010600030101010101" pitchFamily="2" charset="-122"/>
                      </a:endParaRPr>
                    </a:p>
                  </a:txBody>
                  <a:tcPr marL="7054" marR="7054" marT="7054" marB="0" anchor="b"/>
                </a:tc>
                <a:tc>
                  <a:txBody>
                    <a:bodyPr/>
                    <a:lstStyle/>
                    <a:p>
                      <a:pPr algn="l" fontAlgn="ctr"/>
                      <a:r>
                        <a:rPr lang="en-US" altLang="zh-CN" sz="1250" u="none" strike="noStrike" dirty="0" smtClean="0">
                          <a:effectLst/>
                        </a:rPr>
                        <a:t>1997</a:t>
                      </a:r>
                      <a:endParaRPr lang="en-US" altLang="zh-CN" sz="1250" b="0" i="0" u="none" strike="noStrike" dirty="0">
                        <a:solidFill>
                          <a:srgbClr val="4C4C4C"/>
                        </a:solidFill>
                        <a:effectLst/>
                        <a:latin typeface="微软雅黑" panose="020B0503020204020204" pitchFamily="34" charset="-122"/>
                      </a:endParaRPr>
                    </a:p>
                  </a:txBody>
                  <a:tcPr marL="7054" marR="7054" marT="7054" marB="0" anchor="ctr"/>
                </a:tc>
              </a:tr>
              <a:tr h="176355">
                <a:tc>
                  <a:txBody>
                    <a:bodyPr/>
                    <a:lstStyle/>
                    <a:p>
                      <a:pPr algn="l" fontAlgn="b"/>
                      <a:r>
                        <a:rPr lang="zh-CN" altLang="en-US" sz="1250" u="none" strike="noStrike">
                          <a:effectLst/>
                        </a:rPr>
                        <a:t>埃及</a:t>
                      </a:r>
                      <a:endParaRPr lang="zh-CN" altLang="en-US" sz="1250" b="0" i="0" u="none" strike="noStrike">
                        <a:solidFill>
                          <a:srgbClr val="000000"/>
                        </a:solidFill>
                        <a:effectLst/>
                        <a:latin typeface="宋体" panose="02010600030101010101" pitchFamily="2" charset="-122"/>
                      </a:endParaRPr>
                    </a:p>
                  </a:txBody>
                  <a:tcPr marL="7054" marR="7054" marT="7054" marB="0" anchor="b"/>
                </a:tc>
                <a:tc>
                  <a:txBody>
                    <a:bodyPr/>
                    <a:lstStyle/>
                    <a:p>
                      <a:pPr algn="l" fontAlgn="ctr"/>
                      <a:r>
                        <a:rPr lang="en-US" altLang="zh-CN" sz="1250" u="none" strike="noStrike" dirty="0" smtClean="0">
                          <a:effectLst/>
                        </a:rPr>
                        <a:t>1999</a:t>
                      </a:r>
                      <a:endParaRPr lang="en-US" altLang="zh-CN" sz="1250" b="0" i="0" u="none" strike="noStrike" dirty="0">
                        <a:solidFill>
                          <a:srgbClr val="4C4C4C"/>
                        </a:solidFill>
                        <a:effectLst/>
                        <a:latin typeface="微软雅黑" panose="020B0503020204020204" pitchFamily="34" charset="-122"/>
                      </a:endParaRPr>
                    </a:p>
                  </a:txBody>
                  <a:tcPr marL="7054" marR="7054" marT="7054" marB="0" anchor="ctr"/>
                </a:tc>
              </a:tr>
              <a:tr h="176355">
                <a:tc>
                  <a:txBody>
                    <a:bodyPr/>
                    <a:lstStyle/>
                    <a:p>
                      <a:pPr algn="l" fontAlgn="b"/>
                      <a:r>
                        <a:rPr lang="zh-CN" altLang="en-US" sz="1250" u="none" strike="noStrike">
                          <a:effectLst/>
                        </a:rPr>
                        <a:t>葡萄牙</a:t>
                      </a:r>
                      <a:endParaRPr lang="zh-CN" altLang="en-US" sz="1250" b="0" i="0" u="none" strike="noStrike">
                        <a:solidFill>
                          <a:srgbClr val="000000"/>
                        </a:solidFill>
                        <a:effectLst/>
                        <a:latin typeface="宋体" panose="02010600030101010101" pitchFamily="2" charset="-122"/>
                      </a:endParaRPr>
                    </a:p>
                  </a:txBody>
                  <a:tcPr marL="7054" marR="7054" marT="7054" marB="0" anchor="b"/>
                </a:tc>
                <a:tc>
                  <a:txBody>
                    <a:bodyPr/>
                    <a:lstStyle/>
                    <a:p>
                      <a:pPr algn="l" fontAlgn="ctr"/>
                      <a:r>
                        <a:rPr lang="en-US" altLang="zh-CN" sz="1250" u="none" strike="noStrike" dirty="0" smtClean="0">
                          <a:effectLst/>
                        </a:rPr>
                        <a:t>2000</a:t>
                      </a:r>
                      <a:endParaRPr lang="en-US" altLang="zh-CN" sz="1250" b="0" i="0" u="none" strike="noStrike" dirty="0">
                        <a:solidFill>
                          <a:srgbClr val="4C4C4C"/>
                        </a:solidFill>
                        <a:effectLst/>
                        <a:latin typeface="微软雅黑" panose="020B0503020204020204" pitchFamily="34" charset="-122"/>
                      </a:endParaRPr>
                    </a:p>
                  </a:txBody>
                  <a:tcPr marL="7054" marR="7054" marT="7054" marB="0" anchor="ctr"/>
                </a:tc>
              </a:tr>
              <a:tr h="176355">
                <a:tc>
                  <a:txBody>
                    <a:bodyPr/>
                    <a:lstStyle/>
                    <a:p>
                      <a:pPr algn="l" fontAlgn="b"/>
                      <a:r>
                        <a:rPr lang="zh-CN" altLang="en-US" sz="1250" u="none" strike="noStrike">
                          <a:effectLst/>
                        </a:rPr>
                        <a:t>爱沙尼亚</a:t>
                      </a:r>
                      <a:endParaRPr lang="zh-CN" altLang="en-US" sz="1250" b="0" i="0" u="none" strike="noStrike">
                        <a:solidFill>
                          <a:srgbClr val="000000"/>
                        </a:solidFill>
                        <a:effectLst/>
                        <a:latin typeface="宋体" panose="02010600030101010101" pitchFamily="2" charset="-122"/>
                      </a:endParaRPr>
                    </a:p>
                  </a:txBody>
                  <a:tcPr marL="7054" marR="7054" marT="7054" marB="0" anchor="b"/>
                </a:tc>
                <a:tc>
                  <a:txBody>
                    <a:bodyPr/>
                    <a:lstStyle/>
                    <a:p>
                      <a:pPr algn="l" fontAlgn="ctr"/>
                      <a:r>
                        <a:rPr lang="en-US" altLang="zh-CN" sz="1250" u="none" strike="noStrike" dirty="0" smtClean="0">
                          <a:effectLst/>
                        </a:rPr>
                        <a:t>1999</a:t>
                      </a:r>
                      <a:endParaRPr lang="en-US" altLang="zh-CN" sz="1250" b="0" i="0" u="none" strike="noStrike" dirty="0">
                        <a:solidFill>
                          <a:srgbClr val="4C4C4C"/>
                        </a:solidFill>
                        <a:effectLst/>
                        <a:latin typeface="微软雅黑" panose="020B0503020204020204" pitchFamily="34" charset="-122"/>
                      </a:endParaRPr>
                    </a:p>
                  </a:txBody>
                  <a:tcPr marL="7054" marR="7054" marT="7054" marB="0" anchor="ctr"/>
                </a:tc>
              </a:tr>
              <a:tr h="176355">
                <a:tc>
                  <a:txBody>
                    <a:bodyPr/>
                    <a:lstStyle/>
                    <a:p>
                      <a:pPr algn="l" fontAlgn="b"/>
                      <a:r>
                        <a:rPr lang="zh-CN" altLang="en-US" sz="1250" u="none" strike="noStrike">
                          <a:effectLst/>
                        </a:rPr>
                        <a:t>老挝</a:t>
                      </a:r>
                      <a:endParaRPr lang="zh-CN" altLang="en-US" sz="1250" b="0" i="0" u="none" strike="noStrike">
                        <a:solidFill>
                          <a:srgbClr val="000000"/>
                        </a:solidFill>
                        <a:effectLst/>
                        <a:latin typeface="宋体" panose="02010600030101010101" pitchFamily="2" charset="-122"/>
                      </a:endParaRPr>
                    </a:p>
                  </a:txBody>
                  <a:tcPr marL="7054" marR="7054" marT="7054" marB="0" anchor="b"/>
                </a:tc>
                <a:tc>
                  <a:txBody>
                    <a:bodyPr/>
                    <a:lstStyle/>
                    <a:p>
                      <a:pPr algn="l" fontAlgn="ctr"/>
                      <a:r>
                        <a:rPr lang="en-US" altLang="zh-CN" sz="1250" u="none" strike="noStrike" dirty="0" smtClean="0">
                          <a:effectLst/>
                        </a:rPr>
                        <a:t>1999</a:t>
                      </a:r>
                      <a:endParaRPr lang="en-US" altLang="zh-CN" sz="1250" b="0" i="0" u="none" strike="noStrike" dirty="0">
                        <a:solidFill>
                          <a:srgbClr val="4C4C4C"/>
                        </a:solidFill>
                        <a:effectLst/>
                        <a:latin typeface="微软雅黑" panose="020B0503020204020204" pitchFamily="34" charset="-122"/>
                      </a:endParaRPr>
                    </a:p>
                  </a:txBody>
                  <a:tcPr marL="7054" marR="7054" marT="7054" marB="0" anchor="ctr"/>
                </a:tc>
              </a:tr>
              <a:tr h="176355">
                <a:tc>
                  <a:txBody>
                    <a:bodyPr/>
                    <a:lstStyle/>
                    <a:p>
                      <a:pPr algn="l" fontAlgn="b"/>
                      <a:r>
                        <a:rPr lang="zh-CN" altLang="en-US" sz="1250" u="none" strike="noStrike">
                          <a:effectLst/>
                        </a:rPr>
                        <a:t>塞舌尔</a:t>
                      </a:r>
                      <a:endParaRPr lang="zh-CN" altLang="en-US" sz="1250" b="0" i="0" u="none" strike="noStrike">
                        <a:solidFill>
                          <a:srgbClr val="000000"/>
                        </a:solidFill>
                        <a:effectLst/>
                        <a:latin typeface="宋体" panose="02010600030101010101" pitchFamily="2" charset="-122"/>
                      </a:endParaRPr>
                    </a:p>
                  </a:txBody>
                  <a:tcPr marL="7054" marR="7054" marT="7054" marB="0" anchor="b"/>
                </a:tc>
                <a:tc>
                  <a:txBody>
                    <a:bodyPr/>
                    <a:lstStyle/>
                    <a:p>
                      <a:pPr algn="l" fontAlgn="ctr"/>
                      <a:r>
                        <a:rPr lang="en-US" altLang="zh-CN" sz="1250" u="none" strike="noStrike" dirty="0" smtClean="0">
                          <a:effectLst/>
                        </a:rPr>
                        <a:t>1999</a:t>
                      </a:r>
                      <a:endParaRPr lang="en-US" altLang="zh-CN" sz="1250" b="0" i="0" u="none" strike="noStrike" dirty="0">
                        <a:solidFill>
                          <a:srgbClr val="4C4C4C"/>
                        </a:solidFill>
                        <a:effectLst/>
                        <a:latin typeface="微软雅黑" panose="020B0503020204020204" pitchFamily="34" charset="-122"/>
                      </a:endParaRPr>
                    </a:p>
                  </a:txBody>
                  <a:tcPr marL="7054" marR="7054" marT="7054" marB="0" anchor="ctr"/>
                </a:tc>
              </a:tr>
              <a:tr h="162246">
                <a:tc>
                  <a:txBody>
                    <a:bodyPr/>
                    <a:lstStyle/>
                    <a:p>
                      <a:pPr algn="l" fontAlgn="b"/>
                      <a:r>
                        <a:rPr lang="zh-CN" altLang="en-US" sz="1250" u="none" strike="noStrike">
                          <a:effectLst/>
                        </a:rPr>
                        <a:t>菲律宾</a:t>
                      </a:r>
                      <a:endParaRPr lang="zh-CN" altLang="en-US" sz="1250" b="0" i="0" u="none" strike="noStrike">
                        <a:solidFill>
                          <a:srgbClr val="000000"/>
                        </a:solidFill>
                        <a:effectLst/>
                        <a:latin typeface="宋体" panose="02010600030101010101" pitchFamily="2" charset="-122"/>
                      </a:endParaRPr>
                    </a:p>
                  </a:txBody>
                  <a:tcPr marL="7054" marR="7054" marT="7054" marB="0" anchor="b"/>
                </a:tc>
                <a:tc>
                  <a:txBody>
                    <a:bodyPr/>
                    <a:lstStyle/>
                    <a:p>
                      <a:pPr algn="l" fontAlgn="ctr"/>
                      <a:r>
                        <a:rPr lang="en-US" altLang="zh-CN" sz="1250" u="none" strike="noStrike" dirty="0" smtClean="0">
                          <a:effectLst/>
                        </a:rPr>
                        <a:t>2001</a:t>
                      </a:r>
                      <a:endParaRPr lang="en-US" altLang="zh-CN" sz="1250" b="0" i="0" u="none" strike="noStrike" dirty="0">
                        <a:solidFill>
                          <a:srgbClr val="4C4C4C"/>
                        </a:solidFill>
                        <a:effectLst/>
                        <a:latin typeface="微软雅黑" panose="020B0503020204020204" pitchFamily="34" charset="-122"/>
                      </a:endParaRPr>
                    </a:p>
                  </a:txBody>
                  <a:tcPr marL="7054" marR="7054" marT="7054" marB="0" anchor="ctr"/>
                </a:tc>
              </a:tr>
              <a:tr h="131208">
                <a:tc>
                  <a:txBody>
                    <a:bodyPr/>
                    <a:lstStyle/>
                    <a:p>
                      <a:pPr algn="l" fontAlgn="b"/>
                      <a:r>
                        <a:rPr lang="zh-CN" altLang="en-US" sz="1250" u="none" strike="noStrike">
                          <a:effectLst/>
                        </a:rPr>
                        <a:t>爱尔兰</a:t>
                      </a:r>
                      <a:endParaRPr lang="zh-CN" altLang="en-US" sz="1250" b="0" i="0" u="none" strike="noStrike">
                        <a:solidFill>
                          <a:srgbClr val="000000"/>
                        </a:solidFill>
                        <a:effectLst/>
                        <a:latin typeface="宋体" panose="02010600030101010101" pitchFamily="2" charset="-122"/>
                      </a:endParaRPr>
                    </a:p>
                  </a:txBody>
                  <a:tcPr marL="7054" marR="7054" marT="7054" marB="0" anchor="b"/>
                </a:tc>
                <a:tc>
                  <a:txBody>
                    <a:bodyPr/>
                    <a:lstStyle/>
                    <a:p>
                      <a:pPr algn="l" fontAlgn="ctr"/>
                      <a:r>
                        <a:rPr lang="en-US" altLang="zh-CN" sz="1250" u="none" strike="noStrike" dirty="0" smtClean="0">
                          <a:effectLst/>
                        </a:rPr>
                        <a:t>2000</a:t>
                      </a:r>
                      <a:endParaRPr lang="en-US" altLang="zh-CN" sz="1250" b="0" i="0" u="none" strike="noStrike" dirty="0">
                        <a:solidFill>
                          <a:srgbClr val="4C4C4C"/>
                        </a:solidFill>
                        <a:effectLst/>
                        <a:latin typeface="微软雅黑" panose="020B0503020204020204" pitchFamily="34" charset="-122"/>
                      </a:endParaRPr>
                    </a:p>
                  </a:txBody>
                  <a:tcPr marL="7054" marR="7054" marT="7054" marB="0" anchor="ctr"/>
                </a:tc>
              </a:tr>
              <a:tr h="197485">
                <a:tc>
                  <a:txBody>
                    <a:bodyPr/>
                    <a:lstStyle/>
                    <a:p>
                      <a:pPr algn="l" fontAlgn="b"/>
                      <a:r>
                        <a:rPr lang="zh-CN" altLang="en-US" sz="1250" u="none" strike="noStrike">
                          <a:effectLst/>
                        </a:rPr>
                        <a:t>南非</a:t>
                      </a:r>
                      <a:endParaRPr lang="zh-CN" altLang="en-US" sz="1250" b="0" i="0" u="none" strike="noStrike">
                        <a:solidFill>
                          <a:srgbClr val="000000"/>
                        </a:solidFill>
                        <a:effectLst/>
                        <a:latin typeface="宋体" panose="02010600030101010101" pitchFamily="2" charset="-122"/>
                      </a:endParaRPr>
                    </a:p>
                  </a:txBody>
                  <a:tcPr marL="7054" marR="7054" marT="7054" marB="0" anchor="b"/>
                </a:tc>
                <a:tc>
                  <a:txBody>
                    <a:bodyPr/>
                    <a:lstStyle/>
                    <a:p>
                      <a:pPr algn="l" fontAlgn="ctr"/>
                      <a:r>
                        <a:rPr lang="en-US" altLang="zh-CN" sz="1250" u="none" strike="noStrike" dirty="0" smtClean="0">
                          <a:effectLst/>
                        </a:rPr>
                        <a:t>2001</a:t>
                      </a:r>
                      <a:endParaRPr lang="en-US" altLang="zh-CN" sz="1250" b="0" i="0" u="none" strike="noStrike" dirty="0">
                        <a:solidFill>
                          <a:srgbClr val="4C4C4C"/>
                        </a:solidFill>
                        <a:effectLst/>
                        <a:latin typeface="微软雅黑" panose="020B0503020204020204" pitchFamily="34" charset="-122"/>
                      </a:endParaRPr>
                    </a:p>
                  </a:txBody>
                  <a:tcPr marL="7054" marR="7054" marT="7054" marB="0" anchor="ctr"/>
                </a:tc>
              </a:tr>
              <a:tr h="176355">
                <a:tc>
                  <a:txBody>
                    <a:bodyPr/>
                    <a:lstStyle/>
                    <a:p>
                      <a:pPr algn="l" fontAlgn="b"/>
                      <a:r>
                        <a:rPr lang="zh-CN" altLang="en-US" sz="1250" u="none" strike="noStrike">
                          <a:effectLst/>
                        </a:rPr>
                        <a:t>巴巴多斯</a:t>
                      </a:r>
                      <a:endParaRPr lang="zh-CN" altLang="en-US" sz="1250" b="0" i="0" u="none" strike="noStrike">
                        <a:solidFill>
                          <a:srgbClr val="000000"/>
                        </a:solidFill>
                        <a:effectLst/>
                        <a:latin typeface="宋体" panose="02010600030101010101" pitchFamily="2" charset="-122"/>
                      </a:endParaRPr>
                    </a:p>
                  </a:txBody>
                  <a:tcPr marL="7054" marR="7054" marT="7054" marB="0" anchor="b"/>
                </a:tc>
                <a:tc>
                  <a:txBody>
                    <a:bodyPr/>
                    <a:lstStyle/>
                    <a:p>
                      <a:pPr algn="l" fontAlgn="ctr"/>
                      <a:r>
                        <a:rPr lang="en-US" altLang="zh-CN" sz="1250" u="none" strike="noStrike" dirty="0" smtClean="0">
                          <a:effectLst/>
                        </a:rPr>
                        <a:t>2000</a:t>
                      </a:r>
                      <a:endParaRPr lang="en-US" altLang="zh-CN" sz="1250" b="0" i="0" u="none" strike="noStrike" dirty="0">
                        <a:solidFill>
                          <a:srgbClr val="4C4C4C"/>
                        </a:solidFill>
                        <a:effectLst/>
                        <a:latin typeface="微软雅黑" panose="020B0503020204020204" pitchFamily="34" charset="-122"/>
                      </a:endParaRPr>
                    </a:p>
                  </a:txBody>
                  <a:tcPr marL="7054" marR="7054" marT="7054" marB="0" anchor="ctr"/>
                </a:tc>
              </a:tr>
              <a:tr h="176355">
                <a:tc>
                  <a:txBody>
                    <a:bodyPr/>
                    <a:lstStyle/>
                    <a:p>
                      <a:pPr algn="l" fontAlgn="b"/>
                      <a:r>
                        <a:rPr lang="zh-CN" altLang="en-US" sz="1250" u="none" strike="noStrike">
                          <a:effectLst/>
                        </a:rPr>
                        <a:t>摩尔多瓦</a:t>
                      </a:r>
                      <a:endParaRPr lang="zh-CN" altLang="en-US" sz="1250" b="0" i="0" u="none" strike="noStrike">
                        <a:solidFill>
                          <a:srgbClr val="000000"/>
                        </a:solidFill>
                        <a:effectLst/>
                        <a:latin typeface="宋体" panose="02010600030101010101" pitchFamily="2" charset="-122"/>
                      </a:endParaRPr>
                    </a:p>
                  </a:txBody>
                  <a:tcPr marL="7054" marR="7054" marT="7054" marB="0" anchor="b"/>
                </a:tc>
                <a:tc>
                  <a:txBody>
                    <a:bodyPr/>
                    <a:lstStyle/>
                    <a:p>
                      <a:pPr algn="l" fontAlgn="ctr"/>
                      <a:r>
                        <a:rPr lang="en-US" altLang="zh-CN" sz="1250" u="none" strike="noStrike" dirty="0" smtClean="0">
                          <a:effectLst/>
                        </a:rPr>
                        <a:t>2001</a:t>
                      </a:r>
                      <a:endParaRPr lang="en-US" altLang="zh-CN" sz="1250" b="0" i="0" u="none" strike="noStrike" dirty="0">
                        <a:solidFill>
                          <a:srgbClr val="4C4C4C"/>
                        </a:solidFill>
                        <a:effectLst/>
                        <a:latin typeface="微软雅黑" panose="020B0503020204020204" pitchFamily="34" charset="-122"/>
                      </a:endParaRPr>
                    </a:p>
                  </a:txBody>
                  <a:tcPr marL="7054" marR="7054" marT="7054" marB="0" anchor="ctr"/>
                </a:tc>
              </a:tr>
              <a:tr h="176355">
                <a:tc>
                  <a:txBody>
                    <a:bodyPr/>
                    <a:lstStyle/>
                    <a:p>
                      <a:pPr algn="l" fontAlgn="b"/>
                      <a:r>
                        <a:rPr lang="zh-CN" altLang="en-US" sz="1250" u="none" strike="noStrike">
                          <a:effectLst/>
                        </a:rPr>
                        <a:t>卡塔尔国</a:t>
                      </a:r>
                      <a:endParaRPr lang="zh-CN" altLang="en-US" sz="1250" b="0" i="0" u="none" strike="noStrike">
                        <a:solidFill>
                          <a:srgbClr val="000000"/>
                        </a:solidFill>
                        <a:effectLst/>
                        <a:latin typeface="宋体" panose="02010600030101010101" pitchFamily="2" charset="-122"/>
                      </a:endParaRPr>
                    </a:p>
                  </a:txBody>
                  <a:tcPr marL="7054" marR="7054" marT="7054" marB="0" anchor="b"/>
                </a:tc>
                <a:tc>
                  <a:txBody>
                    <a:bodyPr/>
                    <a:lstStyle/>
                    <a:p>
                      <a:pPr algn="l" fontAlgn="ctr"/>
                      <a:r>
                        <a:rPr lang="en-US" altLang="zh-CN" sz="1250" u="none" strike="noStrike" dirty="0" smtClean="0">
                          <a:effectLst/>
                        </a:rPr>
                        <a:t>2008</a:t>
                      </a:r>
                      <a:endParaRPr lang="en-US" altLang="zh-CN" sz="1250" b="0" i="0" u="none" strike="noStrike" dirty="0">
                        <a:solidFill>
                          <a:srgbClr val="4C4C4C"/>
                        </a:solidFill>
                        <a:effectLst/>
                        <a:latin typeface="微软雅黑" panose="020B0503020204020204" pitchFamily="34" charset="-122"/>
                      </a:endParaRPr>
                    </a:p>
                  </a:txBody>
                  <a:tcPr marL="7054" marR="7054" marT="7054" marB="0" anchor="ctr"/>
                </a:tc>
              </a:tr>
              <a:tr h="176355">
                <a:tc>
                  <a:txBody>
                    <a:bodyPr/>
                    <a:lstStyle/>
                    <a:p>
                      <a:pPr algn="l" fontAlgn="b"/>
                      <a:r>
                        <a:rPr lang="zh-CN" altLang="en-US" sz="1250" u="none" strike="noStrike">
                          <a:effectLst/>
                        </a:rPr>
                        <a:t>古巴</a:t>
                      </a:r>
                      <a:endParaRPr lang="zh-CN" altLang="en-US" sz="1250" b="0" i="0" u="none" strike="noStrike">
                        <a:solidFill>
                          <a:srgbClr val="000000"/>
                        </a:solidFill>
                        <a:effectLst/>
                        <a:latin typeface="宋体" panose="02010600030101010101" pitchFamily="2" charset="-122"/>
                      </a:endParaRPr>
                    </a:p>
                  </a:txBody>
                  <a:tcPr marL="7054" marR="7054" marT="7054" marB="0" anchor="b"/>
                </a:tc>
                <a:tc>
                  <a:txBody>
                    <a:bodyPr/>
                    <a:lstStyle/>
                    <a:p>
                      <a:pPr algn="l" fontAlgn="ctr"/>
                      <a:r>
                        <a:rPr lang="en-US" altLang="zh-CN" sz="1250" u="none" strike="noStrike" dirty="0" smtClean="0">
                          <a:effectLst/>
                        </a:rPr>
                        <a:t>2003</a:t>
                      </a:r>
                      <a:endParaRPr lang="en-US" altLang="zh-CN" sz="1250" b="0" i="0" u="none" strike="noStrike" dirty="0">
                        <a:solidFill>
                          <a:srgbClr val="4C4C4C"/>
                        </a:solidFill>
                        <a:effectLst/>
                        <a:latin typeface="微软雅黑" panose="020B0503020204020204" pitchFamily="34" charset="-122"/>
                      </a:endParaRPr>
                    </a:p>
                  </a:txBody>
                  <a:tcPr marL="7054" marR="7054" marT="7054" marB="0" anchor="ctr"/>
                </a:tc>
              </a:tr>
              <a:tr h="176355">
                <a:tc>
                  <a:txBody>
                    <a:bodyPr/>
                    <a:lstStyle/>
                    <a:p>
                      <a:pPr algn="l" fontAlgn="b"/>
                      <a:r>
                        <a:rPr lang="zh-CN" altLang="en-US" sz="1250" u="none" strike="noStrike">
                          <a:effectLst/>
                        </a:rPr>
                        <a:t>委内瑞拉</a:t>
                      </a:r>
                      <a:endParaRPr lang="zh-CN" altLang="en-US" sz="1250" b="0" i="0" u="none" strike="noStrike">
                        <a:solidFill>
                          <a:srgbClr val="000000"/>
                        </a:solidFill>
                        <a:effectLst/>
                        <a:latin typeface="宋体" panose="02010600030101010101" pitchFamily="2" charset="-122"/>
                      </a:endParaRPr>
                    </a:p>
                  </a:txBody>
                  <a:tcPr marL="7054" marR="7054" marT="7054" marB="0" anchor="b"/>
                </a:tc>
                <a:tc>
                  <a:txBody>
                    <a:bodyPr/>
                    <a:lstStyle/>
                    <a:p>
                      <a:pPr algn="l" fontAlgn="ctr"/>
                      <a:r>
                        <a:rPr lang="en-US" altLang="zh-CN" sz="1250" u="none" strike="noStrike" dirty="0" smtClean="0">
                          <a:effectLst/>
                        </a:rPr>
                        <a:t>2004</a:t>
                      </a:r>
                      <a:endParaRPr lang="en-US" altLang="zh-CN" sz="1250" b="0" i="0" u="none" strike="noStrike" dirty="0">
                        <a:solidFill>
                          <a:srgbClr val="4C4C4C"/>
                        </a:solidFill>
                        <a:effectLst/>
                        <a:latin typeface="微软雅黑" panose="020B0503020204020204" pitchFamily="34" charset="-122"/>
                      </a:endParaRPr>
                    </a:p>
                  </a:txBody>
                  <a:tcPr marL="7054" marR="7054" marT="7054" marB="0" anchor="ctr"/>
                </a:tc>
              </a:tr>
              <a:tr h="176355">
                <a:tc>
                  <a:txBody>
                    <a:bodyPr/>
                    <a:lstStyle/>
                    <a:p>
                      <a:pPr algn="l" fontAlgn="b"/>
                      <a:r>
                        <a:rPr lang="zh-CN" altLang="en-US" sz="1250" u="none" strike="noStrike">
                          <a:effectLst/>
                        </a:rPr>
                        <a:t>尼泊尔</a:t>
                      </a:r>
                      <a:endParaRPr lang="zh-CN" altLang="en-US" sz="1250" b="0" i="0" u="none" strike="noStrike">
                        <a:solidFill>
                          <a:srgbClr val="000000"/>
                        </a:solidFill>
                        <a:effectLst/>
                        <a:latin typeface="宋体" panose="02010600030101010101" pitchFamily="2" charset="-122"/>
                      </a:endParaRPr>
                    </a:p>
                  </a:txBody>
                  <a:tcPr marL="7054" marR="7054" marT="7054" marB="0" anchor="b"/>
                </a:tc>
                <a:tc>
                  <a:txBody>
                    <a:bodyPr/>
                    <a:lstStyle/>
                    <a:p>
                      <a:pPr algn="l" fontAlgn="ctr"/>
                      <a:r>
                        <a:rPr lang="en-US" altLang="zh-CN" sz="1250" u="none" strike="noStrike" dirty="0" smtClean="0">
                          <a:effectLst/>
                        </a:rPr>
                        <a:t>2010</a:t>
                      </a:r>
                      <a:endParaRPr lang="en-US" altLang="zh-CN" sz="1250" b="0" i="0" u="none" strike="noStrike" dirty="0">
                        <a:solidFill>
                          <a:srgbClr val="4C4C4C"/>
                        </a:solidFill>
                        <a:effectLst/>
                        <a:latin typeface="微软雅黑" panose="020B0503020204020204" pitchFamily="34" charset="-122"/>
                      </a:endParaRPr>
                    </a:p>
                  </a:txBody>
                  <a:tcPr marL="7054" marR="7054" marT="7054" marB="0" anchor="ctr"/>
                </a:tc>
              </a:tr>
              <a:tr h="176355">
                <a:tc>
                  <a:txBody>
                    <a:bodyPr/>
                    <a:lstStyle/>
                    <a:p>
                      <a:pPr algn="l" fontAlgn="b"/>
                      <a:r>
                        <a:rPr lang="zh-CN" altLang="en-US" sz="1250" u="none" strike="noStrike">
                          <a:effectLst/>
                        </a:rPr>
                        <a:t>哈萨克斯坦</a:t>
                      </a:r>
                      <a:endParaRPr lang="zh-CN" altLang="en-US" sz="1250" b="0" i="0" u="none" strike="noStrike">
                        <a:solidFill>
                          <a:srgbClr val="000000"/>
                        </a:solidFill>
                        <a:effectLst/>
                        <a:latin typeface="宋体" panose="02010600030101010101" pitchFamily="2" charset="-122"/>
                      </a:endParaRPr>
                    </a:p>
                  </a:txBody>
                  <a:tcPr marL="7054" marR="7054" marT="7054" marB="0" anchor="b"/>
                </a:tc>
                <a:tc>
                  <a:txBody>
                    <a:bodyPr/>
                    <a:lstStyle/>
                    <a:p>
                      <a:pPr algn="l" fontAlgn="ctr"/>
                      <a:r>
                        <a:rPr lang="en-US" altLang="zh-CN" sz="1250" u="none" strike="noStrike" dirty="0" smtClean="0">
                          <a:effectLst/>
                        </a:rPr>
                        <a:t>2003</a:t>
                      </a:r>
                      <a:endParaRPr lang="en-US" altLang="zh-CN" sz="1250" b="0" i="0" u="none" strike="noStrike" dirty="0">
                        <a:solidFill>
                          <a:srgbClr val="4C4C4C"/>
                        </a:solidFill>
                        <a:effectLst/>
                        <a:latin typeface="微软雅黑" panose="020B0503020204020204" pitchFamily="34" charset="-122"/>
                      </a:endParaRPr>
                    </a:p>
                  </a:txBody>
                  <a:tcPr marL="7054" marR="7054" marT="7054" marB="0" anchor="ctr"/>
                </a:tc>
              </a:tr>
              <a:tr h="176355">
                <a:tc>
                  <a:txBody>
                    <a:bodyPr/>
                    <a:lstStyle/>
                    <a:p>
                      <a:pPr algn="l" fontAlgn="b"/>
                      <a:r>
                        <a:rPr lang="zh-CN" altLang="en-US" sz="1250" u="none" strike="noStrike">
                          <a:effectLst/>
                        </a:rPr>
                        <a:t>印度尼西亚</a:t>
                      </a:r>
                      <a:endParaRPr lang="zh-CN" altLang="en-US" sz="1250" b="0" i="0" u="none" strike="noStrike">
                        <a:solidFill>
                          <a:srgbClr val="000000"/>
                        </a:solidFill>
                        <a:effectLst/>
                        <a:latin typeface="宋体" panose="02010600030101010101" pitchFamily="2" charset="-122"/>
                      </a:endParaRPr>
                    </a:p>
                  </a:txBody>
                  <a:tcPr marL="7054" marR="7054" marT="7054" marB="0" anchor="b"/>
                </a:tc>
                <a:tc>
                  <a:txBody>
                    <a:bodyPr/>
                    <a:lstStyle/>
                    <a:p>
                      <a:pPr algn="l" fontAlgn="ctr"/>
                      <a:r>
                        <a:rPr lang="en-US" altLang="zh-CN" sz="1250" u="none" strike="noStrike" dirty="0" smtClean="0">
                          <a:effectLst/>
                        </a:rPr>
                        <a:t>2003</a:t>
                      </a:r>
                      <a:endParaRPr lang="en-US" altLang="zh-CN" sz="1250" b="0" i="0" u="none" strike="noStrike" dirty="0">
                        <a:solidFill>
                          <a:srgbClr val="4C4C4C"/>
                        </a:solidFill>
                        <a:effectLst/>
                        <a:latin typeface="微软雅黑" panose="020B0503020204020204" pitchFamily="34" charset="-122"/>
                      </a:endParaRPr>
                    </a:p>
                  </a:txBody>
                  <a:tcPr marL="7054" marR="7054" marT="7054" marB="0" anchor="ctr"/>
                </a:tc>
              </a:tr>
              <a:tr h="176355">
                <a:tc>
                  <a:txBody>
                    <a:bodyPr/>
                    <a:lstStyle/>
                    <a:p>
                      <a:pPr algn="l" fontAlgn="b"/>
                      <a:r>
                        <a:rPr lang="zh-CN" altLang="en-US" sz="1250" u="none" strike="noStrike">
                          <a:effectLst/>
                        </a:rPr>
                        <a:t>阿曼</a:t>
                      </a:r>
                      <a:endParaRPr lang="zh-CN" altLang="en-US" sz="1250" b="0" i="0" u="none" strike="noStrike">
                        <a:solidFill>
                          <a:srgbClr val="000000"/>
                        </a:solidFill>
                        <a:effectLst/>
                        <a:latin typeface="宋体" panose="02010600030101010101" pitchFamily="2" charset="-122"/>
                      </a:endParaRPr>
                    </a:p>
                  </a:txBody>
                  <a:tcPr marL="7054" marR="7054" marT="7054" marB="0" anchor="b"/>
                </a:tc>
                <a:tc>
                  <a:txBody>
                    <a:bodyPr/>
                    <a:lstStyle/>
                    <a:p>
                      <a:pPr algn="l" fontAlgn="ctr"/>
                      <a:r>
                        <a:rPr lang="en-US" altLang="zh-CN" sz="1250" u="none" strike="noStrike" dirty="0" smtClean="0">
                          <a:effectLst/>
                        </a:rPr>
                        <a:t>2002</a:t>
                      </a:r>
                      <a:endParaRPr lang="en-US" altLang="zh-CN" sz="1250" b="0" i="0" u="none" strike="noStrike" dirty="0">
                        <a:solidFill>
                          <a:srgbClr val="4C4C4C"/>
                        </a:solidFill>
                        <a:effectLst/>
                        <a:latin typeface="微软雅黑" panose="020B0503020204020204" pitchFamily="34" charset="-122"/>
                      </a:endParaRPr>
                    </a:p>
                  </a:txBody>
                  <a:tcPr marL="7054" marR="7054" marT="7054" marB="0" anchor="ctr"/>
                </a:tc>
              </a:tr>
              <a:tr h="176355">
                <a:tc>
                  <a:txBody>
                    <a:bodyPr/>
                    <a:lstStyle/>
                    <a:p>
                      <a:pPr algn="l" fontAlgn="b"/>
                      <a:r>
                        <a:rPr lang="zh-CN" altLang="en-US" sz="1250" u="none" strike="noStrike">
                          <a:effectLst/>
                        </a:rPr>
                        <a:t>尼日利亚</a:t>
                      </a:r>
                      <a:endParaRPr lang="zh-CN" altLang="en-US" sz="1250" b="0" i="0" u="none" strike="noStrike">
                        <a:solidFill>
                          <a:srgbClr val="000000"/>
                        </a:solidFill>
                        <a:effectLst/>
                        <a:latin typeface="宋体" panose="02010600030101010101" pitchFamily="2" charset="-122"/>
                      </a:endParaRPr>
                    </a:p>
                  </a:txBody>
                  <a:tcPr marL="7054" marR="7054" marT="7054" marB="0" anchor="b"/>
                </a:tc>
                <a:tc>
                  <a:txBody>
                    <a:bodyPr/>
                    <a:lstStyle/>
                    <a:p>
                      <a:pPr algn="l" fontAlgn="ctr"/>
                      <a:r>
                        <a:rPr lang="en-US" altLang="zh-CN" sz="1250" u="none" strike="noStrike" dirty="0" smtClean="0">
                          <a:effectLst/>
                        </a:rPr>
                        <a:t>2009</a:t>
                      </a:r>
                      <a:endParaRPr lang="en-US" altLang="zh-CN" sz="1250" b="0" i="0" u="none" strike="noStrike" dirty="0">
                        <a:solidFill>
                          <a:srgbClr val="4C4C4C"/>
                        </a:solidFill>
                        <a:effectLst/>
                        <a:latin typeface="微软雅黑" panose="020B0503020204020204" pitchFamily="34" charset="-122"/>
                      </a:endParaRPr>
                    </a:p>
                  </a:txBody>
                  <a:tcPr marL="7054" marR="7054" marT="7054" marB="0" anchor="ctr"/>
                </a:tc>
              </a:tr>
              <a:tr h="176355">
                <a:tc>
                  <a:txBody>
                    <a:bodyPr/>
                    <a:lstStyle/>
                    <a:p>
                      <a:pPr algn="l" fontAlgn="b"/>
                      <a:r>
                        <a:rPr lang="zh-CN" altLang="en-US" sz="1250" u="none" strike="noStrike">
                          <a:effectLst/>
                        </a:rPr>
                        <a:t>突尼斯</a:t>
                      </a:r>
                      <a:endParaRPr lang="zh-CN" altLang="en-US" sz="1250" b="0" i="0" u="none" strike="noStrike">
                        <a:solidFill>
                          <a:srgbClr val="000000"/>
                        </a:solidFill>
                        <a:effectLst/>
                        <a:latin typeface="宋体" panose="02010600030101010101" pitchFamily="2" charset="-122"/>
                      </a:endParaRPr>
                    </a:p>
                  </a:txBody>
                  <a:tcPr marL="7054" marR="7054" marT="7054" marB="0" anchor="b"/>
                </a:tc>
                <a:tc>
                  <a:txBody>
                    <a:bodyPr/>
                    <a:lstStyle/>
                    <a:p>
                      <a:pPr algn="l" fontAlgn="ctr"/>
                      <a:r>
                        <a:rPr lang="en-US" altLang="zh-CN" sz="1250" u="none" strike="noStrike" dirty="0" smtClean="0">
                          <a:effectLst/>
                        </a:rPr>
                        <a:t>2003</a:t>
                      </a:r>
                      <a:endParaRPr lang="en-US" altLang="zh-CN" sz="1250" b="0" i="0" u="none" strike="noStrike" dirty="0">
                        <a:solidFill>
                          <a:srgbClr val="4C4C4C"/>
                        </a:solidFill>
                        <a:effectLst/>
                        <a:latin typeface="微软雅黑" panose="020B0503020204020204" pitchFamily="34" charset="-122"/>
                      </a:endParaRPr>
                    </a:p>
                  </a:txBody>
                  <a:tcPr marL="7054" marR="7054" marT="7054" marB="0" anchor="ctr"/>
                </a:tc>
              </a:tr>
              <a:tr h="176355">
                <a:tc>
                  <a:txBody>
                    <a:bodyPr/>
                    <a:lstStyle/>
                    <a:p>
                      <a:pPr algn="l" fontAlgn="b"/>
                      <a:r>
                        <a:rPr lang="zh-CN" altLang="en-US" sz="1250" u="none" strike="noStrike">
                          <a:effectLst/>
                        </a:rPr>
                        <a:t>伊朗</a:t>
                      </a:r>
                      <a:endParaRPr lang="zh-CN" altLang="en-US" sz="1250" b="0" i="0" u="none" strike="noStrike">
                        <a:solidFill>
                          <a:srgbClr val="000000"/>
                        </a:solidFill>
                        <a:effectLst/>
                        <a:latin typeface="宋体" panose="02010600030101010101" pitchFamily="2" charset="-122"/>
                      </a:endParaRPr>
                    </a:p>
                  </a:txBody>
                  <a:tcPr marL="7054" marR="7054" marT="7054" marB="0" anchor="b"/>
                </a:tc>
                <a:tc>
                  <a:txBody>
                    <a:bodyPr/>
                    <a:lstStyle/>
                    <a:p>
                      <a:pPr algn="l" fontAlgn="ctr"/>
                      <a:r>
                        <a:rPr lang="en-US" altLang="zh-CN" sz="1250" u="none" strike="noStrike" dirty="0" smtClean="0">
                          <a:effectLst/>
                        </a:rPr>
                        <a:t>2003</a:t>
                      </a:r>
                      <a:endParaRPr lang="en-US" altLang="zh-CN" sz="1250" b="0" i="0" u="none" strike="noStrike" dirty="0">
                        <a:solidFill>
                          <a:srgbClr val="4C4C4C"/>
                        </a:solidFill>
                        <a:effectLst/>
                        <a:latin typeface="微软雅黑" panose="020B0503020204020204" pitchFamily="34" charset="-122"/>
                      </a:endParaRPr>
                    </a:p>
                  </a:txBody>
                  <a:tcPr marL="7054" marR="7054" marT="7054" marB="0" anchor="ctr"/>
                </a:tc>
              </a:tr>
              <a:tr h="176355">
                <a:tc>
                  <a:txBody>
                    <a:bodyPr/>
                    <a:lstStyle/>
                    <a:p>
                      <a:pPr algn="l" fontAlgn="b"/>
                      <a:r>
                        <a:rPr lang="zh-CN" altLang="en-US" sz="1250" u="none" strike="noStrike">
                          <a:effectLst/>
                        </a:rPr>
                        <a:t>巴林</a:t>
                      </a:r>
                      <a:endParaRPr lang="zh-CN" altLang="en-US" sz="1250" b="0" i="0" u="none" strike="noStrike">
                        <a:solidFill>
                          <a:srgbClr val="000000"/>
                        </a:solidFill>
                        <a:effectLst/>
                        <a:latin typeface="宋体" panose="02010600030101010101" pitchFamily="2" charset="-122"/>
                      </a:endParaRPr>
                    </a:p>
                  </a:txBody>
                  <a:tcPr marL="7054" marR="7054" marT="7054" marB="0" anchor="b"/>
                </a:tc>
                <a:tc>
                  <a:txBody>
                    <a:bodyPr/>
                    <a:lstStyle/>
                    <a:p>
                      <a:pPr algn="l" fontAlgn="ctr"/>
                      <a:r>
                        <a:rPr lang="en-US" altLang="zh-CN" sz="1250" u="none" strike="noStrike" dirty="0" smtClean="0">
                          <a:effectLst/>
                        </a:rPr>
                        <a:t>2002</a:t>
                      </a:r>
                      <a:endParaRPr lang="en-US" altLang="zh-CN" sz="1250" b="0" i="0" u="none" strike="noStrike" dirty="0">
                        <a:solidFill>
                          <a:srgbClr val="4C4C4C"/>
                        </a:solidFill>
                        <a:effectLst/>
                        <a:latin typeface="微软雅黑" panose="020B0503020204020204" pitchFamily="34" charset="-122"/>
                      </a:endParaRPr>
                    </a:p>
                  </a:txBody>
                  <a:tcPr marL="7054" marR="7054" marT="7054" marB="0" anchor="ctr"/>
                </a:tc>
              </a:tr>
              <a:tr h="176355">
                <a:tc>
                  <a:txBody>
                    <a:bodyPr/>
                    <a:lstStyle/>
                    <a:p>
                      <a:pPr algn="l" fontAlgn="b"/>
                      <a:r>
                        <a:rPr lang="zh-CN" altLang="en-US" sz="1250" u="none" strike="noStrike" dirty="0">
                          <a:effectLst/>
                        </a:rPr>
                        <a:t>希腊</a:t>
                      </a:r>
                      <a:endParaRPr lang="zh-CN" altLang="en-US" sz="1250" b="0" i="0" u="none" strike="noStrike" dirty="0">
                        <a:solidFill>
                          <a:srgbClr val="000000"/>
                        </a:solidFill>
                        <a:effectLst/>
                        <a:latin typeface="宋体" panose="02010600030101010101" pitchFamily="2" charset="-122"/>
                      </a:endParaRPr>
                    </a:p>
                  </a:txBody>
                  <a:tcPr marL="7054" marR="7054" marT="7054" marB="0" anchor="b"/>
                </a:tc>
                <a:tc>
                  <a:txBody>
                    <a:bodyPr/>
                    <a:lstStyle/>
                    <a:p>
                      <a:pPr algn="l" fontAlgn="ctr"/>
                      <a:r>
                        <a:rPr lang="en-US" altLang="zh-CN" sz="1250" u="none" strike="noStrike" dirty="0" smtClean="0">
                          <a:effectLst/>
                        </a:rPr>
                        <a:t>2005</a:t>
                      </a:r>
                      <a:endParaRPr lang="en-US" altLang="zh-CN" sz="1250" b="0" i="0" u="none" strike="noStrike" dirty="0">
                        <a:solidFill>
                          <a:srgbClr val="4C4C4C"/>
                        </a:solidFill>
                        <a:effectLst/>
                        <a:latin typeface="微软雅黑" panose="020B0503020204020204" pitchFamily="34" charset="-122"/>
                      </a:endParaRPr>
                    </a:p>
                  </a:txBody>
                  <a:tcPr marL="7054" marR="7054" marT="7054" marB="0" anchor="ctr"/>
                </a:tc>
              </a:tr>
              <a:tr h="176355">
                <a:tc>
                  <a:txBody>
                    <a:bodyPr/>
                    <a:lstStyle/>
                    <a:p>
                      <a:pPr algn="l" fontAlgn="b"/>
                      <a:r>
                        <a:rPr lang="zh-CN" altLang="en-US" sz="1250" u="none" strike="noStrike">
                          <a:effectLst/>
                        </a:rPr>
                        <a:t>吉尔吉斯</a:t>
                      </a:r>
                      <a:endParaRPr lang="zh-CN" altLang="en-US" sz="1250" b="0" i="0" u="none" strike="noStrike">
                        <a:solidFill>
                          <a:srgbClr val="000000"/>
                        </a:solidFill>
                        <a:effectLst/>
                        <a:latin typeface="宋体" panose="02010600030101010101" pitchFamily="2" charset="-122"/>
                      </a:endParaRPr>
                    </a:p>
                  </a:txBody>
                  <a:tcPr marL="7054" marR="7054" marT="7054" marB="0" anchor="b"/>
                </a:tc>
                <a:tc>
                  <a:txBody>
                    <a:bodyPr/>
                    <a:lstStyle/>
                    <a:p>
                      <a:pPr algn="l" fontAlgn="ctr"/>
                      <a:r>
                        <a:rPr lang="en-US" altLang="zh-CN" sz="1250" u="none" strike="noStrike" dirty="0" smtClean="0">
                          <a:effectLst/>
                        </a:rPr>
                        <a:t>2003</a:t>
                      </a:r>
                      <a:endParaRPr lang="en-US" altLang="zh-CN" sz="1250" b="0" i="0" u="none" strike="noStrike" dirty="0">
                        <a:solidFill>
                          <a:srgbClr val="4C4C4C"/>
                        </a:solidFill>
                        <a:effectLst/>
                        <a:latin typeface="微软雅黑" panose="020B0503020204020204" pitchFamily="34" charset="-122"/>
                      </a:endParaRPr>
                    </a:p>
                  </a:txBody>
                  <a:tcPr marL="7054" marR="7054" marT="7054" marB="0" anchor="ctr"/>
                </a:tc>
              </a:tr>
              <a:tr h="176355">
                <a:tc>
                  <a:txBody>
                    <a:bodyPr/>
                    <a:lstStyle/>
                    <a:p>
                      <a:pPr algn="l" fontAlgn="b"/>
                      <a:r>
                        <a:rPr lang="zh-CN" altLang="en-US" sz="1250" u="none" strike="noStrike">
                          <a:effectLst/>
                        </a:rPr>
                        <a:t>摩洛哥</a:t>
                      </a:r>
                      <a:endParaRPr lang="zh-CN" altLang="en-US" sz="1250" b="0" i="0" u="none" strike="noStrike">
                        <a:solidFill>
                          <a:srgbClr val="000000"/>
                        </a:solidFill>
                        <a:effectLst/>
                        <a:latin typeface="宋体" panose="02010600030101010101" pitchFamily="2" charset="-122"/>
                      </a:endParaRPr>
                    </a:p>
                  </a:txBody>
                  <a:tcPr marL="7054" marR="7054" marT="7054" marB="0" anchor="b"/>
                </a:tc>
                <a:tc>
                  <a:txBody>
                    <a:bodyPr/>
                    <a:lstStyle/>
                    <a:p>
                      <a:pPr algn="l" fontAlgn="ctr"/>
                      <a:r>
                        <a:rPr lang="en-US" altLang="zh-CN" sz="1250" u="none" strike="noStrike" dirty="0" smtClean="0">
                          <a:effectLst/>
                        </a:rPr>
                        <a:t>2006</a:t>
                      </a:r>
                      <a:endParaRPr lang="en-US" altLang="zh-CN" sz="1250" b="0" i="0" u="none" strike="noStrike" dirty="0">
                        <a:solidFill>
                          <a:srgbClr val="4C4C4C"/>
                        </a:solidFill>
                        <a:effectLst/>
                        <a:latin typeface="微软雅黑" panose="020B0503020204020204" pitchFamily="34" charset="-122"/>
                      </a:endParaRPr>
                    </a:p>
                  </a:txBody>
                  <a:tcPr marL="7054" marR="7054" marT="7054" marB="0" anchor="ctr"/>
                </a:tc>
              </a:tr>
              <a:tr h="243463">
                <a:tc>
                  <a:txBody>
                    <a:bodyPr/>
                    <a:lstStyle/>
                    <a:p>
                      <a:pPr marL="0" algn="l" defTabSz="914400" rtl="0" eaLnBrk="1" fontAlgn="ctr" latinLnBrk="0" hangingPunct="1"/>
                      <a:r>
                        <a:rPr lang="zh-CN" altLang="en-US" sz="1250" u="none" strike="noStrike" kern="1200" dirty="0">
                          <a:solidFill>
                            <a:schemeClr val="tx1"/>
                          </a:solidFill>
                          <a:effectLst/>
                          <a:latin typeface="+mn-lt"/>
                          <a:ea typeface="+mn-ea"/>
                          <a:cs typeface="+mn-cs"/>
                        </a:rPr>
                        <a:t>斯里兰卡</a:t>
                      </a:r>
                    </a:p>
                  </a:txBody>
                  <a:tcPr marL="9525" marR="9525" marT="9525" marB="0" anchor="b"/>
                </a:tc>
                <a:tc>
                  <a:txBody>
                    <a:bodyPr/>
                    <a:lstStyle/>
                    <a:p>
                      <a:pPr marL="0" algn="l" defTabSz="914400" rtl="0" eaLnBrk="1" fontAlgn="ctr" latinLnBrk="0" hangingPunct="1"/>
                      <a:r>
                        <a:rPr lang="en-US" altLang="zh-CN" sz="1250" u="none" strike="noStrike" kern="1200" dirty="0" smtClean="0">
                          <a:solidFill>
                            <a:schemeClr val="tx1"/>
                          </a:solidFill>
                          <a:effectLst/>
                          <a:latin typeface="+mn-lt"/>
                          <a:ea typeface="+mn-ea"/>
                          <a:cs typeface="+mn-cs"/>
                        </a:rPr>
                        <a:t>2005</a:t>
                      </a:r>
                      <a:endParaRPr lang="en-US" altLang="zh-CN" sz="1250" u="none" strike="noStrike" kern="1200" dirty="0">
                        <a:solidFill>
                          <a:schemeClr val="tx1"/>
                        </a:solidFill>
                        <a:effectLst/>
                        <a:latin typeface="+mn-lt"/>
                        <a:ea typeface="+mn-ea"/>
                        <a:cs typeface="+mn-cs"/>
                      </a:endParaRPr>
                    </a:p>
                  </a:txBody>
                  <a:tcPr marL="9525" marR="9525" marT="9525" marB="0" anchor="ctr"/>
                </a:tc>
              </a:tr>
              <a:tr h="176355">
                <a:tc>
                  <a:txBody>
                    <a:bodyPr/>
                    <a:lstStyle/>
                    <a:p>
                      <a:pPr marL="0" algn="l" defTabSz="914400" rtl="0" eaLnBrk="1" fontAlgn="ctr" latinLnBrk="0" hangingPunct="1"/>
                      <a:r>
                        <a:rPr lang="zh-CN" altLang="en-US" sz="1250" u="none" strike="noStrike" kern="1200">
                          <a:solidFill>
                            <a:schemeClr val="tx1"/>
                          </a:solidFill>
                          <a:effectLst/>
                          <a:latin typeface="+mn-lt"/>
                          <a:ea typeface="+mn-ea"/>
                          <a:cs typeface="+mn-cs"/>
                        </a:rPr>
                        <a:t>特立尼达和多巴哥</a:t>
                      </a:r>
                    </a:p>
                  </a:txBody>
                  <a:tcPr marL="9525" marR="9525" marT="9525" marB="0" anchor="b"/>
                </a:tc>
                <a:tc>
                  <a:txBody>
                    <a:bodyPr/>
                    <a:lstStyle/>
                    <a:p>
                      <a:pPr marL="0" algn="l" defTabSz="914400" rtl="0" eaLnBrk="1" fontAlgn="ctr" latinLnBrk="0" hangingPunct="1"/>
                      <a:r>
                        <a:rPr lang="en-US" altLang="zh-CN" sz="1250" u="none" strike="noStrike" kern="1200" dirty="0" smtClean="0">
                          <a:solidFill>
                            <a:schemeClr val="tx1"/>
                          </a:solidFill>
                          <a:effectLst/>
                          <a:latin typeface="+mn-lt"/>
                          <a:ea typeface="+mn-ea"/>
                          <a:cs typeface="+mn-cs"/>
                        </a:rPr>
                        <a:t>2005</a:t>
                      </a:r>
                      <a:endParaRPr lang="en-US" altLang="zh-CN" sz="1250" u="none" strike="noStrike" kern="1200" dirty="0">
                        <a:solidFill>
                          <a:schemeClr val="tx1"/>
                        </a:solidFill>
                        <a:effectLst/>
                        <a:latin typeface="+mn-lt"/>
                        <a:ea typeface="+mn-ea"/>
                        <a:cs typeface="+mn-cs"/>
                      </a:endParaRPr>
                    </a:p>
                  </a:txBody>
                  <a:tcPr marL="9525" marR="9525" marT="9525" marB="0" anchor="ctr"/>
                </a:tc>
              </a:tr>
              <a:tr h="160015">
                <a:tc>
                  <a:txBody>
                    <a:bodyPr/>
                    <a:lstStyle/>
                    <a:p>
                      <a:pPr marL="0" algn="l" defTabSz="914400" rtl="0" eaLnBrk="1" fontAlgn="ctr" latinLnBrk="0" hangingPunct="1"/>
                      <a:r>
                        <a:rPr lang="zh-CN" altLang="en-US" sz="1250" u="none" strike="noStrike" kern="1200" dirty="0">
                          <a:solidFill>
                            <a:schemeClr val="tx1"/>
                          </a:solidFill>
                          <a:effectLst/>
                          <a:latin typeface="+mn-lt"/>
                          <a:ea typeface="+mn-ea"/>
                          <a:cs typeface="+mn-cs"/>
                        </a:rPr>
                        <a:t>阿尔巴尼亚</a:t>
                      </a:r>
                    </a:p>
                  </a:txBody>
                  <a:tcPr marL="9525" marR="9525" marT="9525" marB="0" anchor="b"/>
                </a:tc>
                <a:tc>
                  <a:txBody>
                    <a:bodyPr/>
                    <a:lstStyle/>
                    <a:p>
                      <a:pPr marL="0" algn="l" defTabSz="914400" rtl="0" eaLnBrk="1" fontAlgn="ctr" latinLnBrk="0" hangingPunct="1"/>
                      <a:r>
                        <a:rPr lang="en-US" altLang="zh-CN" sz="1250" u="none" strike="noStrike" kern="1200" dirty="0" smtClean="0">
                          <a:solidFill>
                            <a:schemeClr val="tx1"/>
                          </a:solidFill>
                          <a:effectLst/>
                          <a:latin typeface="+mn-lt"/>
                          <a:ea typeface="+mn-ea"/>
                          <a:cs typeface="+mn-cs"/>
                        </a:rPr>
                        <a:t>2005</a:t>
                      </a:r>
                      <a:endParaRPr lang="en-US" altLang="zh-CN" sz="1250" u="none" strike="noStrike" kern="1200" dirty="0">
                        <a:solidFill>
                          <a:schemeClr val="tx1"/>
                        </a:solidFill>
                        <a:effectLst/>
                        <a:latin typeface="+mn-lt"/>
                        <a:ea typeface="+mn-ea"/>
                        <a:cs typeface="+mn-cs"/>
                      </a:endParaRPr>
                    </a:p>
                  </a:txBody>
                  <a:tcPr marL="9525" marR="9525" marT="9525" marB="0" anchor="ctr"/>
                </a:tc>
              </a:tr>
              <a:tr h="0">
                <a:tc>
                  <a:txBody>
                    <a:bodyPr/>
                    <a:lstStyle/>
                    <a:p>
                      <a:pPr marL="0" algn="l" defTabSz="914400" rtl="0" eaLnBrk="1" fontAlgn="ctr" latinLnBrk="0" hangingPunct="1"/>
                      <a:r>
                        <a:rPr lang="zh-CN" altLang="en-US" sz="1250" u="none" strike="noStrike" kern="1200" dirty="0">
                          <a:solidFill>
                            <a:schemeClr val="tx1"/>
                          </a:solidFill>
                          <a:effectLst/>
                          <a:latin typeface="+mn-lt"/>
                          <a:ea typeface="+mn-ea"/>
                          <a:cs typeface="+mn-cs"/>
                        </a:rPr>
                        <a:t>文莱</a:t>
                      </a:r>
                    </a:p>
                  </a:txBody>
                  <a:tcPr marL="9525" marR="9525" marT="9525" marB="0" anchor="b"/>
                </a:tc>
                <a:tc>
                  <a:txBody>
                    <a:bodyPr/>
                    <a:lstStyle/>
                    <a:p>
                      <a:pPr marL="0" algn="l" defTabSz="914400" rtl="0" eaLnBrk="1" fontAlgn="ctr" latinLnBrk="0" hangingPunct="1"/>
                      <a:r>
                        <a:rPr lang="en-US" altLang="zh-CN" sz="1250" u="none" strike="noStrike" kern="1200" dirty="0" smtClean="0">
                          <a:solidFill>
                            <a:schemeClr val="tx1"/>
                          </a:solidFill>
                          <a:effectLst/>
                          <a:latin typeface="+mn-lt"/>
                          <a:ea typeface="+mn-ea"/>
                          <a:cs typeface="+mn-cs"/>
                        </a:rPr>
                        <a:t>2006</a:t>
                      </a:r>
                      <a:endParaRPr lang="en-US" altLang="zh-CN" sz="1250" u="none" strike="noStrike" kern="1200" dirty="0">
                        <a:solidFill>
                          <a:schemeClr val="tx1"/>
                        </a:solidFill>
                        <a:effectLst/>
                        <a:latin typeface="+mn-lt"/>
                        <a:ea typeface="+mn-ea"/>
                        <a:cs typeface="+mn-cs"/>
                      </a:endParaRPr>
                    </a:p>
                  </a:txBody>
                  <a:tcPr marL="9525" marR="9525" marT="9525" marB="0" anchor="ctr"/>
                </a:tc>
              </a:tr>
            </a:tbl>
          </a:graphicData>
        </a:graphic>
      </p:graphicFrame>
      <p:graphicFrame>
        <p:nvGraphicFramePr>
          <p:cNvPr id="6" name="表格 5"/>
          <p:cNvGraphicFramePr>
            <a:graphicFrameLocks noGrp="1"/>
          </p:cNvGraphicFramePr>
          <p:nvPr/>
        </p:nvGraphicFramePr>
        <p:xfrm>
          <a:off x="4963795" y="307975"/>
          <a:ext cx="2272030" cy="5486400"/>
        </p:xfrm>
        <a:graphic>
          <a:graphicData uri="http://schemas.openxmlformats.org/drawingml/2006/table">
            <a:tbl>
              <a:tblPr>
                <a:tableStyleId>{3B4B98B0-60AC-42C2-AFA5-B58CD77FA1E5}</a:tableStyleId>
              </a:tblPr>
              <a:tblGrid>
                <a:gridCol w="1264285"/>
                <a:gridCol w="1007745"/>
              </a:tblGrid>
              <a:tr h="261620">
                <a:tc>
                  <a:txBody>
                    <a:bodyPr/>
                    <a:lstStyle/>
                    <a:p>
                      <a:pPr algn="l" fontAlgn="ctr"/>
                      <a:r>
                        <a:rPr lang="zh-CN" altLang="en-US" sz="1250" u="none" strike="noStrike" dirty="0">
                          <a:solidFill>
                            <a:srgbClr val="0070C0"/>
                          </a:solidFill>
                          <a:effectLst/>
                        </a:rPr>
                        <a:t>国家</a:t>
                      </a:r>
                      <a:endParaRPr lang="zh-CN" altLang="en-US" sz="1250" b="1" i="0" u="none" strike="noStrike" dirty="0">
                        <a:solidFill>
                          <a:srgbClr val="0070C0"/>
                        </a:solidFill>
                        <a:effectLst/>
                        <a:latin typeface="宋体" panose="02010600030101010101" pitchFamily="2" charset="-122"/>
                      </a:endParaRPr>
                    </a:p>
                  </a:txBody>
                  <a:tcPr marL="8546" marR="8546" marT="8546" marB="0" anchor="ctr"/>
                </a:tc>
                <a:tc>
                  <a:txBody>
                    <a:bodyPr/>
                    <a:lstStyle/>
                    <a:p>
                      <a:pPr algn="l" fontAlgn="ctr"/>
                      <a:r>
                        <a:rPr lang="zh-CN" altLang="en-US" sz="1250" u="none" strike="noStrike" dirty="0" smtClean="0">
                          <a:solidFill>
                            <a:srgbClr val="0070C0"/>
                          </a:solidFill>
                          <a:effectLst/>
                        </a:rPr>
                        <a:t>生效时间</a:t>
                      </a:r>
                      <a:endParaRPr lang="zh-CN" altLang="en-US" sz="1250" b="1" i="0" u="none" strike="noStrike" dirty="0">
                        <a:solidFill>
                          <a:srgbClr val="0070C0"/>
                        </a:solidFill>
                        <a:effectLst/>
                        <a:latin typeface="宋体" panose="02010600030101010101" pitchFamily="2" charset="-122"/>
                      </a:endParaRPr>
                    </a:p>
                  </a:txBody>
                  <a:tcPr marL="8546" marR="8546" marT="8546" marB="0" anchor="ctr"/>
                </a:tc>
              </a:tr>
              <a:tr h="261620">
                <a:tc>
                  <a:txBody>
                    <a:bodyPr/>
                    <a:lstStyle/>
                    <a:p>
                      <a:pPr algn="l" fontAlgn="b"/>
                      <a:r>
                        <a:rPr lang="zh-CN" altLang="en-US" sz="1250" u="none" strike="noStrike" dirty="0">
                          <a:effectLst/>
                        </a:rPr>
                        <a:t>阿塞拜疆</a:t>
                      </a:r>
                      <a:endParaRPr lang="zh-CN" altLang="en-US" sz="1250" b="0" i="0" u="none" strike="noStrike" dirty="0">
                        <a:solidFill>
                          <a:srgbClr val="000000"/>
                        </a:solidFill>
                        <a:effectLst/>
                        <a:latin typeface="宋体" panose="02010600030101010101" pitchFamily="2" charset="-122"/>
                      </a:endParaRPr>
                    </a:p>
                  </a:txBody>
                  <a:tcPr marL="9525" marR="9525" marT="9525" marB="0" anchor="b"/>
                </a:tc>
                <a:tc>
                  <a:txBody>
                    <a:bodyPr/>
                    <a:lstStyle/>
                    <a:p>
                      <a:pPr algn="l" fontAlgn="ctr"/>
                      <a:r>
                        <a:rPr lang="en-US" altLang="zh-CN" sz="1250" u="none" strike="noStrike" dirty="0" smtClean="0">
                          <a:effectLst/>
                        </a:rPr>
                        <a:t>2005</a:t>
                      </a:r>
                      <a:endParaRPr lang="en-US" altLang="zh-CN" sz="1250" b="0" i="0" u="none" strike="noStrike" dirty="0">
                        <a:solidFill>
                          <a:srgbClr val="4C4C4C"/>
                        </a:solidFill>
                        <a:effectLst/>
                        <a:latin typeface="微软雅黑" panose="020B0503020204020204" pitchFamily="34" charset="-122"/>
                      </a:endParaRPr>
                    </a:p>
                  </a:txBody>
                  <a:tcPr marL="9525" marR="9525" marT="9525" marB="0" anchor="ctr"/>
                </a:tc>
              </a:tr>
              <a:tr h="260985">
                <a:tc>
                  <a:txBody>
                    <a:bodyPr/>
                    <a:lstStyle/>
                    <a:p>
                      <a:pPr algn="l" fontAlgn="b"/>
                      <a:r>
                        <a:rPr lang="zh-CN" altLang="en-US" sz="1250" u="none" strike="noStrike">
                          <a:effectLst/>
                        </a:rPr>
                        <a:t>格鲁吉亚</a:t>
                      </a:r>
                      <a:endParaRPr lang="zh-CN" altLang="en-US" sz="1250" b="0" i="0" u="none" strike="noStrike">
                        <a:solidFill>
                          <a:srgbClr val="000000"/>
                        </a:solidFill>
                        <a:effectLst/>
                        <a:latin typeface="宋体" panose="02010600030101010101" pitchFamily="2" charset="-122"/>
                      </a:endParaRPr>
                    </a:p>
                  </a:txBody>
                  <a:tcPr marL="9525" marR="9525" marT="9525" marB="0" anchor="b"/>
                </a:tc>
                <a:tc>
                  <a:txBody>
                    <a:bodyPr/>
                    <a:lstStyle/>
                    <a:p>
                      <a:pPr algn="l" fontAlgn="ctr"/>
                      <a:r>
                        <a:rPr lang="en-US" altLang="zh-CN" sz="1250" u="none" strike="noStrike" dirty="0" smtClean="0">
                          <a:effectLst/>
                        </a:rPr>
                        <a:t>2005</a:t>
                      </a:r>
                      <a:endParaRPr lang="en-US" altLang="zh-CN" sz="1250" b="0" i="0" u="none" strike="noStrike" dirty="0">
                        <a:solidFill>
                          <a:srgbClr val="4C4C4C"/>
                        </a:solidFill>
                        <a:effectLst/>
                        <a:latin typeface="微软雅黑" panose="020B0503020204020204" pitchFamily="34" charset="-122"/>
                      </a:endParaRPr>
                    </a:p>
                  </a:txBody>
                  <a:tcPr marL="9525" marR="9525" marT="9525" marB="0" anchor="ctr"/>
                </a:tc>
              </a:tr>
              <a:tr h="261620">
                <a:tc>
                  <a:txBody>
                    <a:bodyPr/>
                    <a:lstStyle/>
                    <a:p>
                      <a:pPr algn="l" fontAlgn="b"/>
                      <a:r>
                        <a:rPr lang="zh-CN" altLang="en-US" sz="1250" u="none" strike="noStrike">
                          <a:effectLst/>
                        </a:rPr>
                        <a:t>墨西哥</a:t>
                      </a:r>
                      <a:endParaRPr lang="zh-CN" altLang="en-US" sz="1250" b="0" i="0" u="none" strike="noStrike">
                        <a:solidFill>
                          <a:srgbClr val="000000"/>
                        </a:solidFill>
                        <a:effectLst/>
                        <a:latin typeface="宋体" panose="02010600030101010101" pitchFamily="2" charset="-122"/>
                      </a:endParaRPr>
                    </a:p>
                  </a:txBody>
                  <a:tcPr marL="9525" marR="9525" marT="9525" marB="0" anchor="b"/>
                </a:tc>
                <a:tc>
                  <a:txBody>
                    <a:bodyPr/>
                    <a:lstStyle/>
                    <a:p>
                      <a:pPr algn="l" fontAlgn="ctr"/>
                      <a:r>
                        <a:rPr lang="en-US" altLang="zh-CN" sz="1250" u="none" strike="noStrike" dirty="0" smtClean="0">
                          <a:effectLst/>
                        </a:rPr>
                        <a:t>2006</a:t>
                      </a:r>
                      <a:endParaRPr lang="en-US" altLang="zh-CN" sz="1250" b="0" i="0" u="none" strike="noStrike" dirty="0">
                        <a:solidFill>
                          <a:srgbClr val="4C4C4C"/>
                        </a:solidFill>
                        <a:effectLst/>
                        <a:latin typeface="微软雅黑" panose="020B0503020204020204" pitchFamily="34" charset="-122"/>
                      </a:endParaRPr>
                    </a:p>
                  </a:txBody>
                  <a:tcPr marL="9525" marR="9525" marT="9525" marB="0" anchor="ctr"/>
                </a:tc>
              </a:tr>
              <a:tr h="261620">
                <a:tc>
                  <a:txBody>
                    <a:bodyPr/>
                    <a:lstStyle/>
                    <a:p>
                      <a:pPr algn="l" fontAlgn="b"/>
                      <a:r>
                        <a:rPr lang="zh-CN" altLang="en-US" sz="1250" u="none" strike="noStrike">
                          <a:effectLst/>
                        </a:rPr>
                        <a:t>沙特阿拉伯</a:t>
                      </a:r>
                      <a:endParaRPr lang="zh-CN" altLang="en-US" sz="1250" b="0" i="0" u="none" strike="noStrike">
                        <a:solidFill>
                          <a:srgbClr val="000000"/>
                        </a:solidFill>
                        <a:effectLst/>
                        <a:latin typeface="宋体" panose="02010600030101010101" pitchFamily="2" charset="-122"/>
                      </a:endParaRPr>
                    </a:p>
                  </a:txBody>
                  <a:tcPr marL="9525" marR="9525" marT="9525" marB="0" anchor="b"/>
                </a:tc>
                <a:tc>
                  <a:txBody>
                    <a:bodyPr/>
                    <a:lstStyle/>
                    <a:p>
                      <a:pPr algn="l" fontAlgn="ctr"/>
                      <a:r>
                        <a:rPr lang="en-US" altLang="zh-CN" sz="1250" u="none" strike="noStrike" dirty="0" smtClean="0">
                          <a:effectLst/>
                        </a:rPr>
                        <a:t>2006</a:t>
                      </a:r>
                      <a:endParaRPr lang="en-US" altLang="zh-CN" sz="1250" b="0" i="0" u="none" strike="noStrike" dirty="0">
                        <a:solidFill>
                          <a:srgbClr val="4C4C4C"/>
                        </a:solidFill>
                        <a:effectLst/>
                        <a:latin typeface="微软雅黑" panose="020B0503020204020204" pitchFamily="34" charset="-122"/>
                      </a:endParaRPr>
                    </a:p>
                  </a:txBody>
                  <a:tcPr marL="9525" marR="9525" marT="9525" marB="0" anchor="ctr"/>
                </a:tc>
              </a:tr>
              <a:tr h="261620">
                <a:tc>
                  <a:txBody>
                    <a:bodyPr/>
                    <a:lstStyle/>
                    <a:p>
                      <a:pPr algn="l" fontAlgn="b"/>
                      <a:r>
                        <a:rPr lang="zh-CN" altLang="en-US" sz="1250" u="none" strike="noStrike">
                          <a:effectLst/>
                        </a:rPr>
                        <a:t>阿尔及利亚</a:t>
                      </a:r>
                      <a:endParaRPr lang="zh-CN" altLang="en-US" sz="1250" b="0" i="0" u="none" strike="noStrike">
                        <a:solidFill>
                          <a:srgbClr val="000000"/>
                        </a:solidFill>
                        <a:effectLst/>
                        <a:latin typeface="宋体" panose="02010600030101010101" pitchFamily="2" charset="-122"/>
                      </a:endParaRPr>
                    </a:p>
                  </a:txBody>
                  <a:tcPr marL="9525" marR="9525" marT="9525" marB="0" anchor="b"/>
                </a:tc>
                <a:tc>
                  <a:txBody>
                    <a:bodyPr/>
                    <a:lstStyle/>
                    <a:p>
                      <a:pPr algn="l" fontAlgn="ctr"/>
                      <a:r>
                        <a:rPr lang="en-US" altLang="zh-CN" sz="1250" u="none" strike="noStrike" dirty="0" smtClean="0">
                          <a:effectLst/>
                        </a:rPr>
                        <a:t>2007</a:t>
                      </a:r>
                      <a:endParaRPr lang="en-US" altLang="zh-CN" sz="1250" b="0" i="0" u="none" strike="noStrike" dirty="0">
                        <a:solidFill>
                          <a:srgbClr val="4C4C4C"/>
                        </a:solidFill>
                        <a:effectLst/>
                        <a:latin typeface="微软雅黑" panose="020B0503020204020204" pitchFamily="34" charset="-122"/>
                      </a:endParaRPr>
                    </a:p>
                  </a:txBody>
                  <a:tcPr marL="9525" marR="9525" marT="9525" marB="0" anchor="ctr"/>
                </a:tc>
              </a:tr>
              <a:tr h="260985">
                <a:tc>
                  <a:txBody>
                    <a:bodyPr/>
                    <a:lstStyle/>
                    <a:p>
                      <a:pPr algn="l" fontAlgn="b"/>
                      <a:r>
                        <a:rPr lang="zh-CN" altLang="en-US" sz="1250" u="none" strike="noStrike">
                          <a:effectLst/>
                        </a:rPr>
                        <a:t>塔吉克斯坦</a:t>
                      </a:r>
                      <a:endParaRPr lang="zh-CN" altLang="en-US" sz="1250" b="0" i="0" u="none" strike="noStrike">
                        <a:solidFill>
                          <a:srgbClr val="000000"/>
                        </a:solidFill>
                        <a:effectLst/>
                        <a:latin typeface="宋体" panose="02010600030101010101" pitchFamily="2" charset="-122"/>
                      </a:endParaRPr>
                    </a:p>
                  </a:txBody>
                  <a:tcPr marL="9525" marR="9525" marT="9525" marB="0" anchor="b"/>
                </a:tc>
                <a:tc>
                  <a:txBody>
                    <a:bodyPr/>
                    <a:lstStyle/>
                    <a:p>
                      <a:pPr algn="l" fontAlgn="ctr"/>
                      <a:r>
                        <a:rPr lang="en-US" altLang="zh-CN" sz="1250" u="none" strike="noStrike" dirty="0" smtClean="0">
                          <a:effectLst/>
                        </a:rPr>
                        <a:t>2009</a:t>
                      </a:r>
                      <a:endParaRPr lang="en-US" altLang="zh-CN" sz="1250" b="0" i="0" u="none" strike="noStrike" dirty="0">
                        <a:solidFill>
                          <a:srgbClr val="4C4C4C"/>
                        </a:solidFill>
                        <a:effectLst/>
                        <a:latin typeface="微软雅黑" panose="020B0503020204020204" pitchFamily="34" charset="-122"/>
                      </a:endParaRPr>
                    </a:p>
                  </a:txBody>
                  <a:tcPr marL="9525" marR="9525" marT="9525" marB="0" anchor="ctr"/>
                </a:tc>
              </a:tr>
              <a:tr h="240665">
                <a:tc>
                  <a:txBody>
                    <a:bodyPr/>
                    <a:lstStyle/>
                    <a:p>
                      <a:pPr algn="l" fontAlgn="b"/>
                      <a:r>
                        <a:rPr lang="zh-CN" altLang="en-US" sz="1250" u="none" strike="noStrike">
                          <a:effectLst/>
                        </a:rPr>
                        <a:t>埃塞俄比亚</a:t>
                      </a:r>
                      <a:endParaRPr lang="zh-CN" altLang="en-US" sz="1250" b="0" i="0" u="none" strike="noStrike">
                        <a:solidFill>
                          <a:srgbClr val="000000"/>
                        </a:solidFill>
                        <a:effectLst/>
                        <a:latin typeface="宋体" panose="02010600030101010101" pitchFamily="2" charset="-122"/>
                      </a:endParaRPr>
                    </a:p>
                  </a:txBody>
                  <a:tcPr marL="9525" marR="9525" marT="9525" marB="0" anchor="b"/>
                </a:tc>
                <a:tc>
                  <a:txBody>
                    <a:bodyPr/>
                    <a:lstStyle/>
                    <a:p>
                      <a:pPr algn="l" fontAlgn="ctr"/>
                      <a:r>
                        <a:rPr lang="en-US" altLang="zh-CN" sz="1250" u="none" strike="noStrike" dirty="0" smtClean="0">
                          <a:effectLst/>
                        </a:rPr>
                        <a:t>2012</a:t>
                      </a:r>
                      <a:endParaRPr lang="en-US" altLang="zh-CN" sz="1250" b="0" i="0" u="none" strike="noStrike" dirty="0">
                        <a:solidFill>
                          <a:srgbClr val="4C4C4C"/>
                        </a:solidFill>
                        <a:effectLst/>
                        <a:latin typeface="微软雅黑" panose="020B0503020204020204" pitchFamily="34" charset="-122"/>
                      </a:endParaRPr>
                    </a:p>
                  </a:txBody>
                  <a:tcPr marL="9525" marR="9525" marT="9525" marB="0" anchor="ctr"/>
                </a:tc>
              </a:tr>
              <a:tr h="219710">
                <a:tc>
                  <a:txBody>
                    <a:bodyPr/>
                    <a:lstStyle/>
                    <a:p>
                      <a:pPr algn="l" fontAlgn="b"/>
                      <a:r>
                        <a:rPr lang="zh-CN" altLang="en-US" sz="1250" u="none" strike="noStrike">
                          <a:effectLst/>
                        </a:rPr>
                        <a:t>土库曼斯坦</a:t>
                      </a:r>
                      <a:endParaRPr lang="zh-CN" altLang="en-US" sz="1250" b="0" i="0" u="none" strike="noStrike">
                        <a:solidFill>
                          <a:srgbClr val="000000"/>
                        </a:solidFill>
                        <a:effectLst/>
                        <a:latin typeface="宋体" panose="02010600030101010101" pitchFamily="2" charset="-122"/>
                      </a:endParaRPr>
                    </a:p>
                  </a:txBody>
                  <a:tcPr marL="9525" marR="9525" marT="9525" marB="0" anchor="b"/>
                </a:tc>
                <a:tc>
                  <a:txBody>
                    <a:bodyPr/>
                    <a:lstStyle/>
                    <a:p>
                      <a:pPr algn="l" fontAlgn="ctr"/>
                      <a:r>
                        <a:rPr lang="en-US" altLang="zh-CN" sz="1250" u="none" strike="noStrike" dirty="0" smtClean="0">
                          <a:effectLst/>
                        </a:rPr>
                        <a:t>2010</a:t>
                      </a:r>
                      <a:endParaRPr lang="en-US" altLang="zh-CN" sz="1250" b="0" i="0" u="none" strike="noStrike" dirty="0">
                        <a:solidFill>
                          <a:srgbClr val="4C4C4C"/>
                        </a:solidFill>
                        <a:effectLst/>
                        <a:latin typeface="微软雅黑" panose="020B0503020204020204" pitchFamily="34" charset="-122"/>
                      </a:endParaRPr>
                    </a:p>
                  </a:txBody>
                  <a:tcPr marL="9525" marR="9525" marT="9525" marB="0" anchor="ctr"/>
                </a:tc>
              </a:tr>
              <a:tr h="261620">
                <a:tc>
                  <a:txBody>
                    <a:bodyPr/>
                    <a:lstStyle/>
                    <a:p>
                      <a:pPr algn="l" fontAlgn="b"/>
                      <a:r>
                        <a:rPr lang="zh-CN" altLang="en-US" sz="1250" u="none" strike="noStrike">
                          <a:effectLst/>
                        </a:rPr>
                        <a:t>捷克</a:t>
                      </a:r>
                      <a:endParaRPr lang="zh-CN" altLang="en-US" sz="1250" b="0" i="0" u="none" strike="noStrike">
                        <a:solidFill>
                          <a:srgbClr val="000000"/>
                        </a:solidFill>
                        <a:effectLst/>
                        <a:latin typeface="宋体" panose="02010600030101010101" pitchFamily="2" charset="-122"/>
                      </a:endParaRPr>
                    </a:p>
                  </a:txBody>
                  <a:tcPr marL="9525" marR="9525" marT="9525" marB="0" anchor="b"/>
                </a:tc>
                <a:tc>
                  <a:txBody>
                    <a:bodyPr/>
                    <a:lstStyle/>
                    <a:p>
                      <a:pPr algn="l" fontAlgn="ctr"/>
                      <a:r>
                        <a:rPr lang="en-US" altLang="zh-CN" sz="1250" u="none" strike="noStrike" dirty="0" smtClean="0">
                          <a:effectLst/>
                        </a:rPr>
                        <a:t>2011</a:t>
                      </a:r>
                      <a:endParaRPr lang="en-US" altLang="zh-CN" sz="1250" b="0" i="0" u="none" strike="noStrike" dirty="0">
                        <a:solidFill>
                          <a:srgbClr val="4C4C4C"/>
                        </a:solidFill>
                        <a:effectLst/>
                        <a:latin typeface="微软雅黑" panose="020B0503020204020204" pitchFamily="34" charset="-122"/>
                      </a:endParaRPr>
                    </a:p>
                  </a:txBody>
                  <a:tcPr marL="9525" marR="9525" marT="9525" marB="0" anchor="ctr"/>
                </a:tc>
              </a:tr>
              <a:tr h="261620">
                <a:tc>
                  <a:txBody>
                    <a:bodyPr/>
                    <a:lstStyle/>
                    <a:p>
                      <a:pPr algn="l" fontAlgn="b"/>
                      <a:r>
                        <a:rPr lang="zh-CN" altLang="en-US" sz="1250" u="none" strike="noStrike">
                          <a:effectLst/>
                        </a:rPr>
                        <a:t>赞比亚</a:t>
                      </a:r>
                      <a:endParaRPr lang="zh-CN" altLang="en-US" sz="1250" b="0" i="0" u="none" strike="noStrike">
                        <a:solidFill>
                          <a:srgbClr val="000000"/>
                        </a:solidFill>
                        <a:effectLst/>
                        <a:latin typeface="宋体" panose="02010600030101010101" pitchFamily="2" charset="-122"/>
                      </a:endParaRPr>
                    </a:p>
                  </a:txBody>
                  <a:tcPr marL="9525" marR="9525" marT="9525" marB="0" anchor="b"/>
                </a:tc>
                <a:tc>
                  <a:txBody>
                    <a:bodyPr/>
                    <a:lstStyle/>
                    <a:p>
                      <a:pPr algn="l" fontAlgn="ctr"/>
                      <a:r>
                        <a:rPr lang="en-US" altLang="zh-CN" sz="1250" u="none" strike="noStrike" dirty="0" smtClean="0">
                          <a:effectLst/>
                        </a:rPr>
                        <a:t>2011</a:t>
                      </a:r>
                      <a:endParaRPr lang="en-US" altLang="zh-CN" sz="1250" b="0" i="0" u="none" strike="noStrike" dirty="0">
                        <a:solidFill>
                          <a:srgbClr val="4C4C4C"/>
                        </a:solidFill>
                        <a:effectLst/>
                        <a:latin typeface="微软雅黑" panose="020B0503020204020204" pitchFamily="34" charset="-122"/>
                      </a:endParaRPr>
                    </a:p>
                  </a:txBody>
                  <a:tcPr marL="9525" marR="9525" marT="9525" marB="0" anchor="ctr"/>
                </a:tc>
              </a:tr>
              <a:tr h="260985">
                <a:tc>
                  <a:txBody>
                    <a:bodyPr/>
                    <a:lstStyle/>
                    <a:p>
                      <a:pPr algn="l" fontAlgn="b"/>
                      <a:r>
                        <a:rPr lang="zh-CN" altLang="en-US" sz="1250" u="none" strike="noStrike">
                          <a:effectLst/>
                        </a:rPr>
                        <a:t>叙利亚</a:t>
                      </a:r>
                      <a:endParaRPr lang="zh-CN" altLang="en-US" sz="1250" b="0" i="0" u="none" strike="noStrike">
                        <a:solidFill>
                          <a:srgbClr val="000000"/>
                        </a:solidFill>
                        <a:effectLst/>
                        <a:latin typeface="宋体" panose="02010600030101010101" pitchFamily="2" charset="-122"/>
                      </a:endParaRPr>
                    </a:p>
                  </a:txBody>
                  <a:tcPr marL="9525" marR="9525" marT="9525" marB="0" anchor="b"/>
                </a:tc>
                <a:tc>
                  <a:txBody>
                    <a:bodyPr/>
                    <a:lstStyle/>
                    <a:p>
                      <a:pPr algn="l" fontAlgn="ctr"/>
                      <a:r>
                        <a:rPr lang="en-US" altLang="zh-CN" sz="1250" u="none" strike="noStrike" dirty="0" smtClean="0">
                          <a:effectLst/>
                        </a:rPr>
                        <a:t>2011</a:t>
                      </a:r>
                      <a:endParaRPr lang="en-US" altLang="zh-CN" sz="1250" b="0" i="0" u="none" strike="noStrike" dirty="0">
                        <a:solidFill>
                          <a:srgbClr val="4C4C4C"/>
                        </a:solidFill>
                        <a:effectLst/>
                        <a:latin typeface="微软雅黑" panose="020B0503020204020204" pitchFamily="34" charset="-122"/>
                      </a:endParaRPr>
                    </a:p>
                  </a:txBody>
                  <a:tcPr marL="9525" marR="9525" marT="9525" marB="0" anchor="ctr"/>
                </a:tc>
              </a:tr>
              <a:tr h="261620">
                <a:tc>
                  <a:txBody>
                    <a:bodyPr/>
                    <a:lstStyle/>
                    <a:p>
                      <a:pPr algn="l" fontAlgn="b"/>
                      <a:r>
                        <a:rPr lang="zh-CN" altLang="en-US" sz="1250" u="none" strike="noStrike">
                          <a:solidFill>
                            <a:schemeClr val="accent6">
                              <a:lumMod val="75000"/>
                            </a:schemeClr>
                          </a:solidFill>
                          <a:effectLst/>
                        </a:rPr>
                        <a:t>乌干达</a:t>
                      </a:r>
                      <a:endParaRPr lang="zh-CN" altLang="en-US" sz="1250" b="0" i="0" u="none" strike="noStrike">
                        <a:solidFill>
                          <a:schemeClr val="accent6">
                            <a:lumMod val="75000"/>
                          </a:schemeClr>
                        </a:solidFill>
                        <a:effectLst/>
                        <a:latin typeface="宋体" panose="02010600030101010101" pitchFamily="2" charset="-122"/>
                      </a:endParaRPr>
                    </a:p>
                  </a:txBody>
                  <a:tcPr marL="9525" marR="9525" marT="9525" marB="0" anchor="b"/>
                </a:tc>
                <a:tc>
                  <a:txBody>
                    <a:bodyPr/>
                    <a:lstStyle/>
                    <a:p>
                      <a:pPr algn="l" fontAlgn="ctr"/>
                      <a:r>
                        <a:rPr lang="zh-CN" altLang="en-US" sz="1250" u="none" strike="noStrike" dirty="0" smtClean="0">
                          <a:solidFill>
                            <a:schemeClr val="accent6">
                              <a:lumMod val="75000"/>
                            </a:schemeClr>
                          </a:solidFill>
                          <a:effectLst/>
                        </a:rPr>
                        <a:t>尚未生效</a:t>
                      </a:r>
                      <a:endParaRPr lang="zh-CN" altLang="en-US" sz="1250" b="0" i="0" u="none" strike="noStrike" dirty="0">
                        <a:solidFill>
                          <a:schemeClr val="accent6">
                            <a:lumMod val="75000"/>
                          </a:schemeClr>
                        </a:solidFill>
                        <a:effectLst/>
                        <a:latin typeface="微软雅黑" panose="020B0503020204020204" pitchFamily="34" charset="-122"/>
                      </a:endParaRPr>
                    </a:p>
                  </a:txBody>
                  <a:tcPr marL="9525" marR="9525" marT="9525" marB="0" anchor="ctr"/>
                </a:tc>
              </a:tr>
              <a:tr h="261620">
                <a:tc>
                  <a:txBody>
                    <a:bodyPr/>
                    <a:lstStyle/>
                    <a:p>
                      <a:pPr algn="l" fontAlgn="b"/>
                      <a:r>
                        <a:rPr lang="zh-CN" altLang="en-US" sz="1250" u="none" strike="noStrike">
                          <a:solidFill>
                            <a:schemeClr val="accent6">
                              <a:lumMod val="75000"/>
                            </a:schemeClr>
                          </a:solidFill>
                          <a:effectLst/>
                        </a:rPr>
                        <a:t>博茨瓦纳</a:t>
                      </a:r>
                      <a:endParaRPr lang="zh-CN" altLang="en-US" sz="1250" b="0" i="0" u="none" strike="noStrike">
                        <a:solidFill>
                          <a:schemeClr val="accent6">
                            <a:lumMod val="75000"/>
                          </a:schemeClr>
                        </a:solidFill>
                        <a:effectLst/>
                        <a:latin typeface="宋体" panose="02010600030101010101" pitchFamily="2" charset="-122"/>
                      </a:endParaRPr>
                    </a:p>
                  </a:txBody>
                  <a:tcPr marL="9525" marR="9525" marT="9525" marB="0" anchor="b"/>
                </a:tc>
                <a:tc>
                  <a:txBody>
                    <a:bodyPr/>
                    <a:lstStyle/>
                    <a:p>
                      <a:pPr algn="l" fontAlgn="ctr"/>
                      <a:r>
                        <a:rPr lang="zh-CN" altLang="en-US" sz="1250" u="none" strike="noStrike" dirty="0" smtClean="0">
                          <a:solidFill>
                            <a:schemeClr val="accent6">
                              <a:lumMod val="75000"/>
                            </a:schemeClr>
                          </a:solidFill>
                          <a:effectLst/>
                        </a:rPr>
                        <a:t>尚未生效</a:t>
                      </a:r>
                      <a:endParaRPr lang="zh-CN" altLang="en-US" sz="1250" b="0" i="0" u="none" strike="noStrike" dirty="0">
                        <a:solidFill>
                          <a:schemeClr val="accent6">
                            <a:lumMod val="75000"/>
                          </a:schemeClr>
                        </a:solidFill>
                        <a:effectLst/>
                        <a:latin typeface="微软雅黑" panose="020B0503020204020204" pitchFamily="34" charset="-122"/>
                      </a:endParaRPr>
                    </a:p>
                  </a:txBody>
                  <a:tcPr marL="9525" marR="9525" marT="9525" marB="0" anchor="ctr"/>
                </a:tc>
              </a:tr>
              <a:tr h="261620">
                <a:tc>
                  <a:txBody>
                    <a:bodyPr/>
                    <a:lstStyle/>
                    <a:p>
                      <a:pPr algn="l" fontAlgn="b"/>
                      <a:r>
                        <a:rPr lang="zh-CN" altLang="en-US" sz="1250" u="none" strike="noStrike">
                          <a:effectLst/>
                        </a:rPr>
                        <a:t>厄瓜多尔</a:t>
                      </a:r>
                      <a:endParaRPr lang="zh-CN" altLang="en-US" sz="1250" b="0" i="0" u="none" strike="noStrike">
                        <a:solidFill>
                          <a:srgbClr val="000000"/>
                        </a:solidFill>
                        <a:effectLst/>
                        <a:latin typeface="宋体" panose="02010600030101010101" pitchFamily="2" charset="-122"/>
                      </a:endParaRPr>
                    </a:p>
                  </a:txBody>
                  <a:tcPr marL="9525" marR="9525" marT="9525" marB="0" anchor="b"/>
                </a:tc>
                <a:tc>
                  <a:txBody>
                    <a:bodyPr/>
                    <a:lstStyle/>
                    <a:p>
                      <a:pPr algn="l" fontAlgn="ctr"/>
                      <a:r>
                        <a:rPr lang="en-US" altLang="zh-CN" sz="1250" u="none" strike="noStrike" dirty="0" smtClean="0">
                          <a:effectLst/>
                        </a:rPr>
                        <a:t>2014</a:t>
                      </a:r>
                      <a:endParaRPr lang="en-US" altLang="zh-CN" sz="1250" b="0" i="0" u="none" strike="noStrike" dirty="0">
                        <a:solidFill>
                          <a:srgbClr val="4C4C4C"/>
                        </a:solidFill>
                        <a:effectLst/>
                        <a:latin typeface="微软雅黑" panose="020B0503020204020204" pitchFamily="34" charset="-122"/>
                      </a:endParaRPr>
                    </a:p>
                  </a:txBody>
                  <a:tcPr marL="9525" marR="9525" marT="9525" marB="0" anchor="ctr"/>
                </a:tc>
              </a:tr>
              <a:tr h="260985">
                <a:tc>
                  <a:txBody>
                    <a:bodyPr/>
                    <a:lstStyle/>
                    <a:p>
                      <a:pPr algn="l" fontAlgn="b"/>
                      <a:r>
                        <a:rPr lang="zh-CN" altLang="en-US" sz="1250" u="none" strike="noStrike">
                          <a:solidFill>
                            <a:schemeClr val="accent6">
                              <a:lumMod val="75000"/>
                            </a:schemeClr>
                          </a:solidFill>
                          <a:effectLst/>
                        </a:rPr>
                        <a:t>智利</a:t>
                      </a:r>
                      <a:endParaRPr lang="zh-CN" altLang="en-US" sz="1250" b="0" i="0" u="none" strike="noStrike">
                        <a:solidFill>
                          <a:schemeClr val="accent6">
                            <a:lumMod val="75000"/>
                          </a:schemeClr>
                        </a:solidFill>
                        <a:effectLst/>
                        <a:latin typeface="宋体" panose="02010600030101010101" pitchFamily="2" charset="-122"/>
                      </a:endParaRPr>
                    </a:p>
                  </a:txBody>
                  <a:tcPr marL="9525" marR="9525" marT="9525" marB="0" anchor="b"/>
                </a:tc>
                <a:tc>
                  <a:txBody>
                    <a:bodyPr/>
                    <a:lstStyle/>
                    <a:p>
                      <a:pPr algn="l" fontAlgn="ctr"/>
                      <a:r>
                        <a:rPr lang="en-US" altLang="zh-CN" sz="1250" b="0" i="0" u="none" strike="noStrike" dirty="0">
                          <a:solidFill>
                            <a:schemeClr val="accent6">
                              <a:lumMod val="75000"/>
                            </a:schemeClr>
                          </a:solidFill>
                          <a:effectLst/>
                          <a:latin typeface="微软雅黑" panose="020B0503020204020204" pitchFamily="34" charset="-122"/>
                        </a:rPr>
                        <a:t>2016</a:t>
                      </a:r>
                    </a:p>
                  </a:txBody>
                  <a:tcPr marL="9525" marR="9525" marT="9525" marB="0" anchor="ctr"/>
                </a:tc>
              </a:tr>
              <a:tr h="261620">
                <a:tc>
                  <a:txBody>
                    <a:bodyPr/>
                    <a:lstStyle/>
                    <a:p>
                      <a:pPr algn="l" fontAlgn="b"/>
                      <a:r>
                        <a:rPr lang="zh-CN" altLang="en-US" sz="1250" u="none" strike="noStrike">
                          <a:solidFill>
                            <a:schemeClr val="accent6">
                              <a:lumMod val="75000"/>
                            </a:schemeClr>
                          </a:solidFill>
                          <a:effectLst/>
                        </a:rPr>
                        <a:t>津巴布韦</a:t>
                      </a:r>
                      <a:endParaRPr lang="zh-CN" altLang="en-US" sz="1250" b="0" i="0" u="none" strike="noStrike">
                        <a:solidFill>
                          <a:schemeClr val="accent6">
                            <a:lumMod val="75000"/>
                          </a:schemeClr>
                        </a:solidFill>
                        <a:effectLst/>
                        <a:latin typeface="宋体" panose="02010600030101010101" pitchFamily="2" charset="-122"/>
                      </a:endParaRPr>
                    </a:p>
                  </a:txBody>
                  <a:tcPr marL="9525" marR="9525" marT="9525" marB="0" anchor="b"/>
                </a:tc>
                <a:tc>
                  <a:txBody>
                    <a:bodyPr/>
                    <a:lstStyle/>
                    <a:p>
                      <a:pPr algn="l" fontAlgn="ctr"/>
                      <a:r>
                        <a:rPr lang="en-US" altLang="zh-CN" sz="1250" b="0" i="0" u="none" strike="noStrike" dirty="0">
                          <a:solidFill>
                            <a:schemeClr val="accent6">
                              <a:lumMod val="75000"/>
                            </a:schemeClr>
                          </a:solidFill>
                          <a:effectLst/>
                          <a:latin typeface="微软雅黑" panose="020B0503020204020204" pitchFamily="34" charset="-122"/>
                        </a:rPr>
                        <a:t>2016</a:t>
                      </a:r>
                    </a:p>
                  </a:txBody>
                  <a:tcPr marL="9525" marR="9525" marT="9525" marB="0" anchor="ctr"/>
                </a:tc>
              </a:tr>
              <a:tr h="428625">
                <a:tc>
                  <a:txBody>
                    <a:bodyPr/>
                    <a:lstStyle/>
                    <a:p>
                      <a:pPr algn="r" fontAlgn="b"/>
                      <a:r>
                        <a:rPr lang="zh-CN" altLang="en-US" sz="1250" u="none" strike="noStrike">
                          <a:effectLst/>
                        </a:rPr>
                        <a:t>柬埔寨       未生效        </a:t>
                      </a:r>
                      <a:endParaRPr lang="en-US" altLang="zh-CN" sz="1250" u="none" strike="noStrike">
                        <a:effectLst/>
                      </a:endParaRPr>
                    </a:p>
                    <a:p>
                      <a:pPr algn="l" fontAlgn="b"/>
                      <a:endParaRPr lang="zh-CN" altLang="en-US" sz="1250" u="none" strike="noStrike">
                        <a:effectLst/>
                      </a:endParaRPr>
                    </a:p>
                    <a:p>
                      <a:pPr algn="l" fontAlgn="b"/>
                      <a:r>
                        <a:rPr lang="zh-CN" altLang="en-US" sz="1250" u="none" strike="noStrike">
                          <a:effectLst/>
                        </a:rPr>
                        <a:t>香港特别行政区</a:t>
                      </a:r>
                      <a:endParaRPr lang="zh-CN" altLang="en-US" sz="1250" b="0" i="0" u="none" strike="noStrike">
                        <a:solidFill>
                          <a:srgbClr val="000000"/>
                        </a:solidFill>
                        <a:effectLst/>
                        <a:latin typeface="宋体" panose="02010600030101010101" pitchFamily="2" charset="-122"/>
                      </a:endParaRPr>
                    </a:p>
                  </a:txBody>
                  <a:tcPr marL="9525" marR="9525" marT="9525" marB="0" anchor="b"/>
                </a:tc>
                <a:tc>
                  <a:txBody>
                    <a:bodyPr/>
                    <a:lstStyle/>
                    <a:p>
                      <a:pPr algn="l" fontAlgn="ctr"/>
                      <a:endParaRPr lang="en-US" altLang="zh-CN" sz="1250" u="none" strike="noStrike" dirty="0" smtClean="0">
                        <a:effectLst/>
                      </a:endParaRPr>
                    </a:p>
                    <a:p>
                      <a:pPr algn="l" fontAlgn="ctr"/>
                      <a:r>
                        <a:rPr lang="en-US" altLang="zh-CN" sz="1250" u="none" strike="noStrike" dirty="0" smtClean="0">
                          <a:effectLst/>
                        </a:rPr>
                        <a:t>2006</a:t>
                      </a:r>
                      <a:endParaRPr lang="en-US" altLang="zh-CN" sz="1250" b="0" i="0" u="none" strike="noStrike" dirty="0">
                        <a:solidFill>
                          <a:srgbClr val="4C4C4C"/>
                        </a:solidFill>
                        <a:effectLst/>
                        <a:latin typeface="微软雅黑" panose="020B0503020204020204" pitchFamily="34" charset="-122"/>
                      </a:endParaRPr>
                    </a:p>
                  </a:txBody>
                  <a:tcPr marL="9525" marR="9525" marT="9525" marB="0" anchor="ctr"/>
                </a:tc>
              </a:tr>
              <a:tr h="261620">
                <a:tc>
                  <a:txBody>
                    <a:bodyPr/>
                    <a:lstStyle/>
                    <a:p>
                      <a:pPr algn="l" fontAlgn="b"/>
                      <a:r>
                        <a:rPr lang="zh-CN" altLang="en-US" sz="1250" u="none" strike="noStrike">
                          <a:effectLst/>
                        </a:rPr>
                        <a:t>澳门特别行政区</a:t>
                      </a:r>
                      <a:endParaRPr lang="zh-CN" altLang="en-US" sz="1250" b="0" i="0" u="none" strike="noStrike">
                        <a:solidFill>
                          <a:srgbClr val="000000"/>
                        </a:solidFill>
                        <a:effectLst/>
                        <a:latin typeface="宋体" panose="02010600030101010101" pitchFamily="2" charset="-122"/>
                      </a:endParaRPr>
                    </a:p>
                  </a:txBody>
                  <a:tcPr marL="9525" marR="9525" marT="9525" marB="0" anchor="b"/>
                </a:tc>
                <a:tc>
                  <a:txBody>
                    <a:bodyPr/>
                    <a:lstStyle/>
                    <a:p>
                      <a:pPr algn="l" fontAlgn="ctr"/>
                      <a:r>
                        <a:rPr lang="en-US" altLang="zh-CN" sz="1250" u="none" strike="noStrike" dirty="0" smtClean="0">
                          <a:effectLst/>
                        </a:rPr>
                        <a:t>2003</a:t>
                      </a:r>
                      <a:endParaRPr lang="en-US" altLang="zh-CN" sz="1250" b="0" i="0" u="none" strike="noStrike" dirty="0">
                        <a:solidFill>
                          <a:srgbClr val="4C4C4C"/>
                        </a:solidFill>
                        <a:effectLst/>
                        <a:latin typeface="微软雅黑" panose="020B0503020204020204" pitchFamily="34" charset="-122"/>
                      </a:endParaRPr>
                    </a:p>
                  </a:txBody>
                  <a:tcPr marL="9525" marR="9525" marT="9525" marB="0" anchor="ctr"/>
                </a:tc>
              </a:tr>
              <a:tr h="261620">
                <a:tc>
                  <a:txBody>
                    <a:bodyPr/>
                    <a:lstStyle/>
                    <a:p>
                      <a:pPr algn="l" fontAlgn="b"/>
                      <a:r>
                        <a:rPr lang="zh-CN" altLang="en-US" sz="1250" u="none" strike="noStrike">
                          <a:solidFill>
                            <a:schemeClr val="accent6">
                              <a:lumMod val="75000"/>
                            </a:schemeClr>
                          </a:solidFill>
                          <a:effectLst/>
                        </a:rPr>
                        <a:t>台湾</a:t>
                      </a:r>
                      <a:endParaRPr lang="zh-CN" altLang="en-US" sz="1250" b="0" i="0" u="none" strike="noStrike">
                        <a:solidFill>
                          <a:schemeClr val="accent6">
                            <a:lumMod val="75000"/>
                          </a:schemeClr>
                        </a:solidFill>
                        <a:effectLst/>
                        <a:latin typeface="宋体" panose="02010600030101010101" pitchFamily="2" charset="-122"/>
                      </a:endParaRPr>
                    </a:p>
                  </a:txBody>
                  <a:tcPr marL="9525" marR="9525" marT="9525" marB="0" anchor="b"/>
                </a:tc>
                <a:tc>
                  <a:txBody>
                    <a:bodyPr/>
                    <a:lstStyle/>
                    <a:p>
                      <a:pPr algn="l" fontAlgn="ctr"/>
                      <a:r>
                        <a:rPr lang="zh-CN" altLang="en-US" sz="1250" u="none" strike="noStrike" dirty="0" smtClean="0">
                          <a:solidFill>
                            <a:schemeClr val="accent6">
                              <a:lumMod val="75000"/>
                            </a:schemeClr>
                          </a:solidFill>
                          <a:effectLst/>
                        </a:rPr>
                        <a:t>尚未生效</a:t>
                      </a:r>
                      <a:endParaRPr lang="zh-CN" altLang="en-US" sz="1250" b="0" i="0" u="none" strike="noStrike" dirty="0">
                        <a:solidFill>
                          <a:schemeClr val="accent6">
                            <a:lumMod val="75000"/>
                          </a:schemeClr>
                        </a:solidFill>
                        <a:effectLst/>
                        <a:latin typeface="微软雅黑" panose="020B0503020204020204" pitchFamily="34" charset="-122"/>
                      </a:endParaRPr>
                    </a:p>
                  </a:txBody>
                  <a:tcPr marL="9525" marR="9525" marT="9525" marB="0" anchor="ctr"/>
                </a:tc>
              </a:tr>
            </a:tbl>
          </a:graphicData>
        </a:graphic>
      </p:graphicFrame>
    </p:spTree>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401955" y="475615"/>
            <a:ext cx="8354695" cy="6647180"/>
          </a:xfrm>
          <a:prstGeom prst="rect">
            <a:avLst/>
          </a:prstGeom>
          <a:noFill/>
        </p:spPr>
        <p:txBody>
          <a:bodyPr wrap="square" rtlCol="0">
            <a:spAutoFit/>
          </a:bodyPr>
          <a:lstStyle/>
          <a:p>
            <a:r>
              <a:rPr lang="zh-CN" altLang="en-US" sz="3200" b="1" dirty="0" smtClean="0">
                <a:solidFill>
                  <a:schemeClr val="accent6">
                    <a:lumMod val="75000"/>
                  </a:schemeClr>
                </a:solidFill>
              </a:rPr>
              <a:t>有协定，并不意味着一定能避免双重征税：</a:t>
            </a:r>
            <a:endParaRPr lang="en-US" altLang="zh-CN" sz="3200" b="1" dirty="0" smtClean="0">
              <a:solidFill>
                <a:schemeClr val="accent6">
                  <a:lumMod val="75000"/>
                </a:schemeClr>
              </a:solidFill>
            </a:endParaRPr>
          </a:p>
          <a:p>
            <a:endParaRPr lang="en-US" altLang="zh-CN" sz="2400" b="1" dirty="0">
              <a:solidFill>
                <a:schemeClr val="accent6">
                  <a:lumMod val="75000"/>
                </a:schemeClr>
              </a:solidFill>
            </a:endParaRPr>
          </a:p>
          <a:p>
            <a:r>
              <a:rPr lang="zh-CN" altLang="zh-CN" sz="2300" dirty="0" smtClean="0"/>
              <a:t>国家</a:t>
            </a:r>
            <a:r>
              <a:rPr lang="zh-CN" altLang="zh-CN" sz="2300" dirty="0"/>
              <a:t>税务总局</a:t>
            </a:r>
            <a:r>
              <a:rPr lang="zh-CN" altLang="zh-CN" sz="2300" dirty="0" smtClean="0"/>
              <a:t>《企业境外所得税收抵免操作指南</a:t>
            </a:r>
            <a:r>
              <a:rPr lang="zh-CN" altLang="en-US" sz="2300" dirty="0" smtClean="0"/>
              <a:t>（</a:t>
            </a:r>
            <a:r>
              <a:rPr lang="en-US" altLang="zh-CN" sz="2300" dirty="0" smtClean="0"/>
              <a:t>2010</a:t>
            </a:r>
            <a:r>
              <a:rPr lang="zh-CN" altLang="en-US" sz="2300" dirty="0" smtClean="0"/>
              <a:t>）</a:t>
            </a:r>
            <a:r>
              <a:rPr lang="zh-CN" altLang="zh-CN" sz="2300" dirty="0" smtClean="0"/>
              <a:t>》</a:t>
            </a:r>
            <a:r>
              <a:rPr lang="zh-CN" altLang="zh-CN" sz="2300" dirty="0"/>
              <a:t>第一</a:t>
            </a:r>
            <a:r>
              <a:rPr lang="zh-CN" altLang="zh-CN" sz="2300" dirty="0" smtClean="0"/>
              <a:t>条规定</a:t>
            </a:r>
            <a:r>
              <a:rPr lang="zh-CN" altLang="zh-CN" sz="2300" dirty="0"/>
              <a:t>，居民企业（包括按境外法律设立但实际管理机构在中国，被判定为中国税收居民的企业）可以就其取得的境外所得直接缴纳和间接负担的境外企业所得税性质的税额进行抵免</a:t>
            </a:r>
            <a:r>
              <a:rPr lang="zh-CN" altLang="zh-CN" sz="2300" dirty="0" smtClean="0"/>
              <a:t>。</a:t>
            </a:r>
            <a:endParaRPr lang="en-US" altLang="zh-CN" sz="2300" dirty="0" smtClean="0"/>
          </a:p>
          <a:p>
            <a:endParaRPr lang="en-US" altLang="zh-CN" sz="2300" dirty="0"/>
          </a:p>
          <a:p>
            <a:r>
              <a:rPr lang="en-US" altLang="zh-CN" sz="2300" dirty="0"/>
              <a:t> </a:t>
            </a:r>
            <a:r>
              <a:rPr lang="zh-CN" altLang="zh-CN" sz="2300" dirty="0" smtClean="0"/>
              <a:t>第七条规定</a:t>
            </a:r>
            <a:r>
              <a:rPr lang="zh-CN" altLang="zh-CN" sz="2300" dirty="0"/>
              <a:t>，居民企业从与我国政府订立税收协定（或安排）的国家（地区）取得的所得，按照该国（地区）税收法律享受了免税或减税待遇，且该免税或减税的数额按照税收协定规定应视同已缴税额在中国的应纳税额中抵免的，该免税或减税数额可作为企业实际缴纳的境外所得税额用于办理税收抵免</a:t>
            </a:r>
            <a:r>
              <a:rPr lang="zh-CN" altLang="zh-CN" sz="2300" dirty="0" smtClean="0"/>
              <a:t>。</a:t>
            </a:r>
            <a:endParaRPr lang="en-US" altLang="zh-CN" sz="2300" dirty="0" smtClean="0"/>
          </a:p>
          <a:p>
            <a:endParaRPr lang="en-US" altLang="zh-CN" sz="2300" dirty="0"/>
          </a:p>
          <a:p>
            <a:r>
              <a:rPr lang="zh-CN" altLang="zh-CN" sz="2300" dirty="0">
                <a:solidFill>
                  <a:schemeClr val="accent6">
                    <a:lumMod val="75000"/>
                  </a:schemeClr>
                </a:solidFill>
              </a:rPr>
              <a:t>如协定中无税收抵免规定</a:t>
            </a:r>
            <a:r>
              <a:rPr lang="zh-CN" altLang="zh-CN" sz="2300" dirty="0"/>
              <a:t>，则实际上会产生</a:t>
            </a:r>
            <a:r>
              <a:rPr lang="zh-CN" altLang="zh-CN" sz="2300" dirty="0">
                <a:solidFill>
                  <a:schemeClr val="accent6">
                    <a:lumMod val="75000"/>
                  </a:schemeClr>
                </a:solidFill>
              </a:rPr>
              <a:t>双重征税</a:t>
            </a:r>
            <a:r>
              <a:rPr lang="zh-CN" altLang="zh-CN" sz="2300" dirty="0"/>
              <a:t>的结果，使得投资者在缔约一方获得的税收减免（视同缴税）在缔约另一方仍然要纳税。</a:t>
            </a:r>
          </a:p>
          <a:p>
            <a:endParaRPr lang="en-US" altLang="zh-CN" sz="2400" dirty="0" smtClean="0"/>
          </a:p>
          <a:p>
            <a:endParaRPr lang="en-US" altLang="zh-CN" sz="2400" dirty="0"/>
          </a:p>
        </p:txBody>
      </p:sp>
    </p:spTree>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p:cNvSpPr txBox="1"/>
          <p:nvPr/>
        </p:nvSpPr>
        <p:spPr>
          <a:xfrm>
            <a:off x="395536" y="333668"/>
            <a:ext cx="8748112" cy="830997"/>
          </a:xfrm>
          <a:prstGeom prst="rect">
            <a:avLst/>
          </a:prstGeom>
          <a:noFill/>
        </p:spPr>
        <p:txBody>
          <a:bodyPr wrap="square" rtlCol="0">
            <a:spAutoFit/>
          </a:bodyPr>
          <a:lstStyle/>
          <a:p>
            <a:r>
              <a:rPr lang="zh-CN" altLang="zh-CN" sz="2400" b="1" dirty="0">
                <a:solidFill>
                  <a:schemeClr val="accent6">
                    <a:lumMod val="75000"/>
                  </a:schemeClr>
                </a:solidFill>
              </a:rPr>
              <a:t>中国与</a:t>
            </a:r>
            <a:r>
              <a:rPr lang="en-US" altLang="zh-CN" sz="2400" b="1" dirty="0">
                <a:solidFill>
                  <a:schemeClr val="accent6">
                    <a:lumMod val="75000"/>
                  </a:schemeClr>
                </a:solidFill>
              </a:rPr>
              <a:t>“</a:t>
            </a:r>
            <a:r>
              <a:rPr lang="zh-CN" altLang="zh-CN" sz="2400" b="1" dirty="0">
                <a:solidFill>
                  <a:schemeClr val="accent6">
                    <a:lumMod val="75000"/>
                  </a:schemeClr>
                </a:solidFill>
              </a:rPr>
              <a:t>一带一路</a:t>
            </a:r>
            <a:r>
              <a:rPr lang="en-US" altLang="zh-CN" sz="2400" b="1" dirty="0">
                <a:solidFill>
                  <a:schemeClr val="accent6">
                    <a:lumMod val="75000"/>
                  </a:schemeClr>
                </a:solidFill>
              </a:rPr>
              <a:t>”</a:t>
            </a:r>
            <a:r>
              <a:rPr lang="zh-CN" altLang="zh-CN" sz="2400" b="1" dirty="0" smtClean="0">
                <a:solidFill>
                  <a:schemeClr val="accent6">
                    <a:lumMod val="75000"/>
                  </a:schemeClr>
                </a:solidFill>
              </a:rPr>
              <a:t>沿线</a:t>
            </a:r>
            <a:r>
              <a:rPr lang="zh-CN" altLang="en-US" sz="2400" b="1" dirty="0" smtClean="0">
                <a:solidFill>
                  <a:schemeClr val="accent6">
                    <a:lumMod val="75000"/>
                  </a:schemeClr>
                </a:solidFill>
              </a:rPr>
              <a:t>国家签署</a:t>
            </a:r>
            <a:r>
              <a:rPr lang="zh-CN" altLang="zh-CN" sz="2400" b="1" dirty="0" smtClean="0">
                <a:solidFill>
                  <a:schemeClr val="accent6">
                    <a:lumMod val="75000"/>
                  </a:schemeClr>
                </a:solidFill>
              </a:rPr>
              <a:t>避免</a:t>
            </a:r>
            <a:r>
              <a:rPr lang="zh-CN" altLang="zh-CN" sz="2400" b="1" dirty="0">
                <a:solidFill>
                  <a:schemeClr val="accent6">
                    <a:lumMod val="75000"/>
                  </a:schemeClr>
                </a:solidFill>
              </a:rPr>
              <a:t>双重征税</a:t>
            </a:r>
            <a:r>
              <a:rPr lang="zh-CN" altLang="zh-CN" sz="2400" b="1" dirty="0" smtClean="0">
                <a:solidFill>
                  <a:schemeClr val="accent6">
                    <a:lumMod val="75000"/>
                  </a:schemeClr>
                </a:solidFill>
              </a:rPr>
              <a:t>协定</a:t>
            </a:r>
            <a:r>
              <a:rPr lang="zh-CN" altLang="en-US" sz="2400" b="1" dirty="0" smtClean="0">
                <a:solidFill>
                  <a:schemeClr val="accent6">
                    <a:lumMod val="75000"/>
                  </a:schemeClr>
                </a:solidFill>
              </a:rPr>
              <a:t>的情况</a:t>
            </a:r>
            <a:endParaRPr lang="zh-CN" altLang="zh-CN" sz="2400" b="1" dirty="0">
              <a:solidFill>
                <a:schemeClr val="accent6">
                  <a:lumMod val="75000"/>
                </a:schemeClr>
              </a:solidFill>
            </a:endParaRPr>
          </a:p>
          <a:p>
            <a:endParaRPr lang="zh-CN" altLang="en-US" sz="2400" b="1" dirty="0">
              <a:solidFill>
                <a:schemeClr val="accent6">
                  <a:lumMod val="75000"/>
                </a:schemeClr>
              </a:solidFill>
            </a:endParaRPr>
          </a:p>
        </p:txBody>
      </p:sp>
      <p:graphicFrame>
        <p:nvGraphicFramePr>
          <p:cNvPr id="6" name="表格 5"/>
          <p:cNvGraphicFramePr>
            <a:graphicFrameLocks noGrp="1"/>
          </p:cNvGraphicFramePr>
          <p:nvPr/>
        </p:nvGraphicFramePr>
        <p:xfrm>
          <a:off x="395536" y="1125756"/>
          <a:ext cx="8424936" cy="4754880"/>
        </p:xfrm>
        <a:graphic>
          <a:graphicData uri="http://schemas.openxmlformats.org/drawingml/2006/table">
            <a:tbl>
              <a:tblPr firstRow="1" bandRow="1">
                <a:tableStyleId>{BC89EF96-8CEA-46FF-86C4-4CE0E7609802}</a:tableStyleId>
              </a:tblPr>
              <a:tblGrid>
                <a:gridCol w="4248472"/>
                <a:gridCol w="4176464"/>
              </a:tblGrid>
              <a:tr h="1310640">
                <a:tc>
                  <a:txBody>
                    <a:bodyPr/>
                    <a:lstStyle/>
                    <a:p>
                      <a:pPr marL="0" marR="0" indent="0" algn="l" defTabSz="914400" rtl="0" eaLnBrk="1" fontAlgn="auto" latinLnBrk="0" hangingPunct="1">
                        <a:lnSpc>
                          <a:spcPct val="100000"/>
                        </a:lnSpc>
                        <a:spcBef>
                          <a:spcPts val="0"/>
                        </a:spcBef>
                        <a:spcAft>
                          <a:spcPts val="0"/>
                        </a:spcAft>
                        <a:buClrTx/>
                        <a:buSzTx/>
                        <a:buFontTx/>
                        <a:buNone/>
                        <a:defRPr/>
                      </a:pPr>
                      <a:r>
                        <a:rPr lang="zh-CN" altLang="zh-CN" sz="2000" b="0" kern="1200" dirty="0" smtClean="0">
                          <a:solidFill>
                            <a:schemeClr val="tx1"/>
                          </a:solidFill>
                          <a:effectLst/>
                          <a:latin typeface="+mn-lt"/>
                          <a:ea typeface="+mn-ea"/>
                          <a:cs typeface="+mn-cs"/>
                        </a:rPr>
                        <a:t>协定</a:t>
                      </a:r>
                      <a:r>
                        <a:rPr lang="zh-CN" altLang="en-US" sz="2000" b="0" kern="1200" dirty="0" smtClean="0">
                          <a:solidFill>
                            <a:schemeClr val="tx1"/>
                          </a:solidFill>
                          <a:effectLst/>
                          <a:latin typeface="+mn-lt"/>
                          <a:ea typeface="+mn-ea"/>
                          <a:cs typeface="+mn-cs"/>
                        </a:rPr>
                        <a:t>中</a:t>
                      </a:r>
                      <a:r>
                        <a:rPr lang="zh-CN" altLang="en-US" sz="2000" b="1" kern="1200" dirty="0" smtClean="0">
                          <a:solidFill>
                            <a:schemeClr val="tx1"/>
                          </a:solidFill>
                          <a:effectLst/>
                          <a:latin typeface="+mn-lt"/>
                          <a:ea typeface="+mn-ea"/>
                          <a:cs typeface="+mn-cs"/>
                        </a:rPr>
                        <a:t>有</a:t>
                      </a:r>
                      <a:r>
                        <a:rPr lang="zh-CN" altLang="zh-CN" sz="2000" b="1" kern="1200" dirty="0" smtClean="0">
                          <a:solidFill>
                            <a:schemeClr val="tx1"/>
                          </a:solidFill>
                          <a:effectLst/>
                          <a:latin typeface="+mn-lt"/>
                          <a:ea typeface="+mn-ea"/>
                          <a:cs typeface="+mn-cs"/>
                        </a:rPr>
                        <a:t>税收优惠抵免</a:t>
                      </a:r>
                      <a:r>
                        <a:rPr lang="zh-CN" altLang="en-US" sz="2000" b="0" kern="1200" dirty="0" smtClean="0">
                          <a:solidFill>
                            <a:schemeClr val="tx1"/>
                          </a:solidFill>
                          <a:effectLst/>
                          <a:latin typeface="+mn-lt"/>
                          <a:ea typeface="+mn-ea"/>
                          <a:cs typeface="+mn-cs"/>
                        </a:rPr>
                        <a:t>规定</a:t>
                      </a:r>
                      <a:endParaRPr lang="zh-CN" altLang="en-US" sz="2000" b="0" dirty="0"/>
                    </a:p>
                  </a:txBody>
                  <a:tcPr/>
                </a:tc>
                <a:tc>
                  <a:txBody>
                    <a:bodyPr/>
                    <a:lstStyle/>
                    <a:p>
                      <a:r>
                        <a:rPr lang="zh-CN" altLang="zh-CN" sz="2000" b="0" kern="1200" dirty="0" smtClean="0">
                          <a:solidFill>
                            <a:schemeClr val="tx1"/>
                          </a:solidFill>
                          <a:effectLst/>
                          <a:latin typeface="+mn-lt"/>
                          <a:ea typeface="+mn-ea"/>
                          <a:cs typeface="+mn-cs"/>
                        </a:rPr>
                        <a:t>马来西亚、泰国、越南、保加利亚、巴基斯坦、科威特、阿联酋、印度、塞尔维亚、黑山、阿曼、斯里兰卡、文莱、沙特</a:t>
                      </a:r>
                      <a:r>
                        <a:rPr lang="zh-CN" altLang="zh-CN" sz="2000" dirty="0" smtClean="0">
                          <a:effectLst/>
                          <a:sym typeface="+mn-ea"/>
                        </a:rPr>
                        <a:t>、</a:t>
                      </a:r>
                      <a:r>
                        <a:rPr lang="zh-CN" altLang="zh-CN" sz="2000" b="0" dirty="0" smtClean="0">
                          <a:effectLst/>
                          <a:sym typeface="+mn-ea"/>
                        </a:rPr>
                        <a:t>韩国、柬埔寨</a:t>
                      </a:r>
                      <a:endParaRPr lang="zh-CN" altLang="zh-CN" sz="2000" b="0" kern="1200" dirty="0" smtClean="0">
                        <a:solidFill>
                          <a:schemeClr val="tx1"/>
                        </a:solidFill>
                        <a:effectLst/>
                        <a:latin typeface="+mn-lt"/>
                        <a:ea typeface="+mn-ea"/>
                        <a:cs typeface="+mn-cs"/>
                        <a:sym typeface="+mn-ea"/>
                      </a:endParaRPr>
                    </a:p>
                  </a:txBody>
                  <a:tcPr/>
                </a:tc>
              </a:tr>
              <a:tr h="370840">
                <a:tc>
                  <a:txBody>
                    <a:bodyPr/>
                    <a:lstStyle/>
                    <a:p>
                      <a:pPr marL="0" marR="0" indent="0" algn="l" defTabSz="914400" rtl="0" eaLnBrk="1" fontAlgn="auto" latinLnBrk="0" hangingPunct="1">
                        <a:lnSpc>
                          <a:spcPct val="100000"/>
                        </a:lnSpc>
                        <a:spcBef>
                          <a:spcPts val="0"/>
                        </a:spcBef>
                        <a:spcAft>
                          <a:spcPts val="0"/>
                        </a:spcAft>
                        <a:buClrTx/>
                        <a:buSzTx/>
                        <a:buFontTx/>
                        <a:buNone/>
                        <a:defRPr/>
                      </a:pPr>
                      <a:r>
                        <a:rPr lang="zh-CN" altLang="en-US" sz="2000" b="1" kern="1200" dirty="0" smtClean="0">
                          <a:solidFill>
                            <a:schemeClr val="tx1"/>
                          </a:solidFill>
                          <a:effectLst/>
                          <a:latin typeface="+mn-lt"/>
                          <a:ea typeface="+mn-ea"/>
                          <a:cs typeface="+mn-cs"/>
                        </a:rPr>
                        <a:t>没有</a:t>
                      </a:r>
                      <a:r>
                        <a:rPr lang="zh-CN" altLang="zh-CN" sz="2000" b="1" kern="1200" dirty="0" smtClean="0">
                          <a:solidFill>
                            <a:schemeClr val="tx1"/>
                          </a:solidFill>
                          <a:effectLst/>
                          <a:latin typeface="+mn-lt"/>
                          <a:ea typeface="+mn-ea"/>
                          <a:cs typeface="+mn-cs"/>
                        </a:rPr>
                        <a:t>税收优惠抵免</a:t>
                      </a:r>
                      <a:r>
                        <a:rPr lang="zh-CN" altLang="en-US" sz="2000" b="0" kern="1200" dirty="0" smtClean="0">
                          <a:solidFill>
                            <a:schemeClr val="tx1"/>
                          </a:solidFill>
                          <a:effectLst/>
                          <a:latin typeface="+mn-lt"/>
                          <a:ea typeface="+mn-ea"/>
                          <a:cs typeface="+mn-cs"/>
                        </a:rPr>
                        <a:t>规定</a:t>
                      </a:r>
                      <a:endParaRPr lang="zh-CN" altLang="en-US" sz="2000" b="0" dirty="0"/>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defRPr/>
                      </a:pPr>
                      <a:r>
                        <a:rPr lang="zh-CN" altLang="zh-CN" sz="2000" b="0" kern="1200" dirty="0" smtClean="0">
                          <a:solidFill>
                            <a:schemeClr val="tx1"/>
                          </a:solidFill>
                          <a:effectLst/>
                          <a:latin typeface="+mn-lt"/>
                          <a:ea typeface="+mn-ea"/>
                          <a:cs typeface="+mn-cs"/>
                        </a:rPr>
                        <a:t>蒙古、新加坡、印尼、老挝、菲律宾、斯洛伐克、波兰、罗马尼亚、匈牙利、马耳他、俄罗斯、克罗地亚、白俄罗斯、斯洛文尼亚、以色列、土耳其、乌克兰、亚美尼亚、立陶宛、拉脱维亚、乌兹别克、孟加拉、马其顿、埃及、爱沙尼亚、摩尔多瓦、卡塔尔、哈萨克、伊朗、巴林、吉尔吉斯、阿尔巴尼亚、阿塞拜疆、格鲁吉亚、塔吉克、土库曼、捷克、叙利亚</a:t>
                      </a:r>
                      <a:r>
                        <a:rPr lang="zh-CN" altLang="zh-CN" sz="2000" dirty="0" smtClean="0">
                          <a:effectLst/>
                          <a:sym typeface="+mn-ea"/>
                        </a:rPr>
                        <a:t>、新西兰、南非</a:t>
                      </a:r>
                      <a:endParaRPr lang="zh-CN" altLang="en-US" sz="2000" b="0" kern="1200" dirty="0" smtClean="0">
                        <a:solidFill>
                          <a:schemeClr val="tx1"/>
                        </a:solidFill>
                        <a:effectLst/>
                        <a:latin typeface="+mn-lt"/>
                        <a:ea typeface="+mn-ea"/>
                        <a:cs typeface="+mn-cs"/>
                        <a:sym typeface="+mn-ea"/>
                      </a:endParaRPr>
                    </a:p>
                  </a:txBody>
                  <a:tcPr/>
                </a:tc>
              </a:tr>
            </a:tbl>
          </a:graphicData>
        </a:graphic>
      </p:graphicFrame>
    </p:spTree>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810118" y="605001"/>
            <a:ext cx="7560840" cy="6123940"/>
          </a:xfrm>
          <a:prstGeom prst="rect">
            <a:avLst/>
          </a:prstGeom>
          <a:noFill/>
        </p:spPr>
        <p:txBody>
          <a:bodyPr wrap="square" rtlCol="0">
            <a:spAutoFit/>
          </a:bodyPr>
          <a:lstStyle/>
          <a:p>
            <a:r>
              <a:rPr lang="zh-CN" altLang="en-US" sz="3200" b="1" dirty="0" smtClean="0">
                <a:solidFill>
                  <a:schemeClr val="accent6">
                    <a:lumMod val="75000"/>
                  </a:schemeClr>
                </a:solidFill>
              </a:rPr>
              <a:t>应特别注意双重征税风险：</a:t>
            </a:r>
            <a:endParaRPr lang="en-US" altLang="zh-CN" sz="3200" b="1" dirty="0" smtClean="0">
              <a:solidFill>
                <a:schemeClr val="accent6">
                  <a:lumMod val="75000"/>
                </a:schemeClr>
              </a:solidFill>
            </a:endParaRPr>
          </a:p>
          <a:p>
            <a:endParaRPr lang="en-US" altLang="zh-CN" sz="2400" b="1" dirty="0">
              <a:solidFill>
                <a:schemeClr val="accent6">
                  <a:lumMod val="75000"/>
                </a:schemeClr>
              </a:solidFill>
            </a:endParaRPr>
          </a:p>
          <a:p>
            <a:r>
              <a:rPr lang="zh-CN" altLang="en-US" sz="2400" dirty="0" smtClean="0"/>
              <a:t>应综合考虑：</a:t>
            </a:r>
            <a:endParaRPr lang="en-US" altLang="zh-CN" sz="2400" dirty="0" smtClean="0"/>
          </a:p>
          <a:p>
            <a:endParaRPr lang="en-US" altLang="zh-CN" sz="2400" dirty="0" smtClean="0"/>
          </a:p>
          <a:p>
            <a:pPr marL="342900" indent="-342900">
              <a:buFont typeface="Wingdings" panose="05000000000000000000" pitchFamily="2" charset="2"/>
              <a:buChar char="l"/>
            </a:pPr>
            <a:r>
              <a:rPr lang="zh-CN" altLang="en-US" sz="2400" dirty="0" smtClean="0"/>
              <a:t>国家税收优惠</a:t>
            </a:r>
            <a:endParaRPr lang="en-US" altLang="zh-CN" sz="2400" dirty="0" smtClean="0"/>
          </a:p>
          <a:p>
            <a:pPr marL="342900" indent="-342900">
              <a:buFont typeface="Wingdings" panose="05000000000000000000" pitchFamily="2" charset="2"/>
              <a:buChar char="l"/>
            </a:pPr>
            <a:endParaRPr lang="en-US" altLang="zh-CN" sz="2400" dirty="0" smtClean="0"/>
          </a:p>
          <a:p>
            <a:pPr marL="342900" indent="-342900">
              <a:buFont typeface="Wingdings" panose="05000000000000000000" pitchFamily="2" charset="2"/>
              <a:buChar char="l"/>
            </a:pPr>
            <a:r>
              <a:rPr lang="zh-CN" altLang="en-US" sz="2400" dirty="0" smtClean="0"/>
              <a:t>两国的</a:t>
            </a:r>
            <a:r>
              <a:rPr lang="zh-CN" altLang="zh-CN" sz="2400" dirty="0"/>
              <a:t>避免双重征税</a:t>
            </a:r>
            <a:r>
              <a:rPr lang="zh-CN" altLang="zh-CN" sz="2400" dirty="0" smtClean="0"/>
              <a:t>协定</a:t>
            </a:r>
            <a:r>
              <a:rPr lang="zh-CN" altLang="en-US" sz="2400" dirty="0" smtClean="0"/>
              <a:t>中是否存在税收优惠抵免规定</a:t>
            </a:r>
            <a:endParaRPr lang="en-US" altLang="zh-CN" sz="2400" dirty="0" smtClean="0"/>
          </a:p>
          <a:p>
            <a:endParaRPr lang="en-US" altLang="zh-CN" sz="2400" dirty="0" smtClean="0"/>
          </a:p>
          <a:p>
            <a:endParaRPr lang="en-US" altLang="zh-CN" sz="2400" dirty="0"/>
          </a:p>
          <a:p>
            <a:r>
              <a:rPr lang="zh-CN" altLang="en-US" sz="2400" dirty="0" smtClean="0"/>
              <a:t>如：</a:t>
            </a:r>
            <a:r>
              <a:rPr lang="en-US" altLang="zh-CN" sz="2400" dirty="0" smtClean="0"/>
              <a:t>A</a:t>
            </a:r>
            <a:r>
              <a:rPr lang="zh-CN" altLang="en-US" sz="2400" dirty="0" smtClean="0"/>
              <a:t>国</a:t>
            </a:r>
            <a:r>
              <a:rPr lang="zh-CN" altLang="zh-CN" sz="2400" dirty="0" smtClean="0"/>
              <a:t>和</a:t>
            </a:r>
            <a:r>
              <a:rPr lang="en-US" altLang="zh-CN" sz="2400" dirty="0" smtClean="0"/>
              <a:t>B</a:t>
            </a:r>
            <a:r>
              <a:rPr lang="zh-CN" altLang="en-US" sz="2400" dirty="0" smtClean="0"/>
              <a:t>国</a:t>
            </a:r>
            <a:r>
              <a:rPr lang="zh-CN" altLang="zh-CN" sz="2400" dirty="0" smtClean="0"/>
              <a:t>都</a:t>
            </a:r>
            <a:r>
              <a:rPr lang="zh-CN" altLang="zh-CN" sz="2400" dirty="0"/>
              <a:t>存在税收优惠政策，但同一中国企业分别在两国投资，</a:t>
            </a:r>
            <a:r>
              <a:rPr lang="zh-CN" altLang="zh-CN" sz="2400" dirty="0" smtClean="0"/>
              <a:t>在</a:t>
            </a:r>
            <a:r>
              <a:rPr lang="en-US" altLang="zh-CN" sz="2400" dirty="0" smtClean="0"/>
              <a:t>A</a:t>
            </a:r>
            <a:r>
              <a:rPr lang="zh-CN" altLang="en-US" sz="2400" dirty="0" smtClean="0"/>
              <a:t>国</a:t>
            </a:r>
            <a:r>
              <a:rPr lang="zh-CN" altLang="zh-CN" sz="2400" dirty="0" smtClean="0"/>
              <a:t>享受</a:t>
            </a:r>
            <a:r>
              <a:rPr lang="zh-CN" altLang="zh-CN" sz="2400" dirty="0"/>
              <a:t>的税收优惠可在中国视同缴税抵免；但</a:t>
            </a:r>
            <a:r>
              <a:rPr lang="zh-CN" altLang="zh-CN" sz="2400" dirty="0" smtClean="0"/>
              <a:t>在</a:t>
            </a:r>
            <a:r>
              <a:rPr lang="en-US" altLang="zh-CN" sz="2400" dirty="0" smtClean="0"/>
              <a:t>B</a:t>
            </a:r>
            <a:r>
              <a:rPr lang="zh-CN" altLang="en-US" sz="2400" dirty="0" smtClean="0"/>
              <a:t>国</a:t>
            </a:r>
            <a:r>
              <a:rPr lang="zh-CN" altLang="zh-CN" sz="2400" dirty="0" smtClean="0"/>
              <a:t>投资</a:t>
            </a:r>
            <a:r>
              <a:rPr lang="zh-CN" altLang="zh-CN" sz="2400" dirty="0"/>
              <a:t>取得的税收优惠，则在中国不能视同缴税抵免。</a:t>
            </a:r>
            <a:endParaRPr lang="en-US" altLang="zh-CN" sz="2400" dirty="0" smtClean="0"/>
          </a:p>
          <a:p>
            <a:pPr marL="342900" indent="-342900">
              <a:buFont typeface="Wingdings" panose="05000000000000000000" pitchFamily="2" charset="2"/>
              <a:buChar char="l"/>
            </a:pPr>
            <a:endParaRPr lang="en-US" altLang="zh-CN" sz="2400" dirty="0"/>
          </a:p>
          <a:p>
            <a:pPr marL="342900" indent="-342900">
              <a:buFont typeface="Wingdings" panose="05000000000000000000" pitchFamily="2" charset="2"/>
              <a:buChar char="l"/>
            </a:pPr>
            <a:endParaRPr lang="en-US" altLang="zh-CN" sz="2400" dirty="0" smtClean="0"/>
          </a:p>
        </p:txBody>
      </p:sp>
    </p:spTree>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直接连接符 6"/>
          <p:cNvSpPr>
            <a:spLocks noChangeShapeType="1"/>
          </p:cNvSpPr>
          <p:nvPr/>
        </p:nvSpPr>
        <p:spPr bwMode="auto">
          <a:xfrm rot="5400000">
            <a:off x="-132994" y="561568"/>
            <a:ext cx="1124768" cy="1588"/>
          </a:xfrm>
          <a:prstGeom prst="line">
            <a:avLst/>
          </a:prstGeom>
          <a:noFill/>
          <a:ln w="28575">
            <a:solidFill>
              <a:srgbClr val="0070C0"/>
            </a:solidFill>
            <a:round/>
          </a:ln>
        </p:spPr>
        <p:txBody>
          <a:bodyPr/>
          <a:lstStyle/>
          <a:p>
            <a:endParaRPr lang="zh-CN" altLang="en-US"/>
          </a:p>
        </p:txBody>
      </p:sp>
      <p:sp>
        <p:nvSpPr>
          <p:cNvPr id="5" name="直接连接符 6"/>
          <p:cNvSpPr>
            <a:spLocks noChangeShapeType="1"/>
          </p:cNvSpPr>
          <p:nvPr/>
        </p:nvSpPr>
        <p:spPr bwMode="auto">
          <a:xfrm rot="5400000">
            <a:off x="128822" y="382354"/>
            <a:ext cx="764704" cy="0"/>
          </a:xfrm>
          <a:prstGeom prst="line">
            <a:avLst/>
          </a:prstGeom>
          <a:noFill/>
          <a:ln w="28575">
            <a:solidFill>
              <a:srgbClr val="0070C0"/>
            </a:solidFill>
            <a:round/>
          </a:ln>
        </p:spPr>
        <p:txBody>
          <a:bodyPr/>
          <a:lstStyle/>
          <a:p>
            <a:endParaRPr lang="zh-CN" altLang="en-US"/>
          </a:p>
        </p:txBody>
      </p:sp>
      <p:sp>
        <p:nvSpPr>
          <p:cNvPr id="6" name="标题 1"/>
          <p:cNvSpPr>
            <a:spLocks noGrp="1" noChangeArrowheads="1"/>
          </p:cNvSpPr>
          <p:nvPr>
            <p:ph type="title" idx="4294967295"/>
          </p:nvPr>
        </p:nvSpPr>
        <p:spPr bwMode="auto">
          <a:xfrm>
            <a:off x="714348" y="37952"/>
            <a:ext cx="8229600" cy="1086792"/>
          </a:xfrm>
          <a:prstGeom prst="rect">
            <a:avLst/>
          </a:prstGeom>
          <a:noFill/>
          <a:ln>
            <a:miter lim="800000"/>
          </a:ln>
        </p:spPr>
        <p:txBody>
          <a:bodyPr>
            <a:noAutofit/>
          </a:bodyPr>
          <a:lstStyle/>
          <a:p>
            <a:pPr algn="l"/>
            <a:r>
              <a:rPr lang="en-US" altLang="zh-CN" sz="1000" b="1" dirty="0" smtClean="0">
                <a:solidFill>
                  <a:srgbClr val="0070C0"/>
                </a:solidFill>
                <a:latin typeface="微软雅黑" panose="020B0503020204020204" pitchFamily="34" charset="-122"/>
                <a:ea typeface="微软雅黑" panose="020B0503020204020204" pitchFamily="34" charset="-122"/>
              </a:rPr>
              <a:t/>
            </a:r>
            <a:br>
              <a:rPr lang="en-US" altLang="zh-CN" sz="1000" b="1" dirty="0" smtClean="0">
                <a:solidFill>
                  <a:srgbClr val="0070C0"/>
                </a:solidFill>
                <a:latin typeface="微软雅黑" panose="020B0503020204020204" pitchFamily="34" charset="-122"/>
                <a:ea typeface="微软雅黑" panose="020B0503020204020204" pitchFamily="34" charset="-122"/>
              </a:rPr>
            </a:br>
            <a:r>
              <a:rPr lang="zh-CN" altLang="en-US" sz="3200" b="1" dirty="0" smtClean="0">
                <a:solidFill>
                  <a:schemeClr val="accent6">
                    <a:lumMod val="75000"/>
                  </a:schemeClr>
                </a:solidFill>
                <a:latin typeface="微软雅黑" panose="020B0503020204020204" pitchFamily="34" charset="-122"/>
                <a:ea typeface="微软雅黑" panose="020B0503020204020204" pitchFamily="34" charset="-122"/>
              </a:rPr>
              <a:t>海牙送达公约</a:t>
            </a:r>
          </a:p>
        </p:txBody>
      </p:sp>
      <p:graphicFrame>
        <p:nvGraphicFramePr>
          <p:cNvPr id="7" name="表格 6"/>
          <p:cNvGraphicFramePr>
            <a:graphicFrameLocks noGrp="1"/>
          </p:cNvGraphicFramePr>
          <p:nvPr/>
        </p:nvGraphicFramePr>
        <p:xfrm>
          <a:off x="511175" y="1340261"/>
          <a:ext cx="8169174" cy="4937760"/>
        </p:xfrm>
        <a:graphic>
          <a:graphicData uri="http://schemas.openxmlformats.org/drawingml/2006/table">
            <a:tbl>
              <a:tblPr firstRow="1" bandRow="1">
                <a:tableStyleId>{BC89EF96-8CEA-46FF-86C4-4CE0E7609802}</a:tableStyleId>
              </a:tblPr>
              <a:tblGrid>
                <a:gridCol w="1489710"/>
                <a:gridCol w="3219187"/>
                <a:gridCol w="1224136"/>
                <a:gridCol w="2236141"/>
              </a:tblGrid>
              <a:tr h="568072">
                <a:tc>
                  <a:txBody>
                    <a:bodyPr/>
                    <a:lstStyle/>
                    <a:p>
                      <a:r>
                        <a:rPr lang="zh-CN" altLang="en-US" b="0" dirty="0" smtClean="0"/>
                        <a:t>公约名</a:t>
                      </a:r>
                      <a:endParaRPr lang="zh-CN" altLang="en-US" b="0" dirty="0"/>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defRPr/>
                      </a:pPr>
                      <a:r>
                        <a:rPr lang="zh-CN" altLang="en-US" b="0" dirty="0" smtClean="0"/>
                        <a:t>关于向国外送达民事和商事司法文书和司法外文书公约</a:t>
                      </a:r>
                    </a:p>
                  </a:txBody>
                  <a:tcPr/>
                </a:tc>
                <a:tc>
                  <a:txBody>
                    <a:bodyPr/>
                    <a:lstStyle/>
                    <a:p>
                      <a:r>
                        <a:rPr lang="zh-CN" altLang="en-US" b="0" dirty="0" smtClean="0"/>
                        <a:t>生效时间</a:t>
                      </a:r>
                      <a:endParaRPr lang="zh-CN" altLang="en-US" b="0" dirty="0"/>
                    </a:p>
                  </a:txBody>
                  <a:tcPr/>
                </a:tc>
                <a:tc>
                  <a:txBody>
                    <a:bodyPr/>
                    <a:lstStyle/>
                    <a:p>
                      <a:r>
                        <a:rPr lang="en-US" altLang="zh-CN" sz="1800" b="0" i="0" kern="1200" dirty="0" smtClean="0">
                          <a:solidFill>
                            <a:schemeClr val="tx1"/>
                          </a:solidFill>
                          <a:effectLst/>
                          <a:latin typeface="+mn-lt"/>
                          <a:ea typeface="+mn-ea"/>
                          <a:cs typeface="+mn-cs"/>
                        </a:rPr>
                        <a:t>1969</a:t>
                      </a:r>
                      <a:r>
                        <a:rPr lang="zh-CN" altLang="en-US" sz="1800" b="0" i="0" kern="1200" dirty="0" smtClean="0">
                          <a:solidFill>
                            <a:schemeClr val="tx1"/>
                          </a:solidFill>
                          <a:effectLst/>
                          <a:latin typeface="+mn-lt"/>
                          <a:ea typeface="+mn-ea"/>
                          <a:cs typeface="+mn-cs"/>
                        </a:rPr>
                        <a:t>年</a:t>
                      </a:r>
                      <a:r>
                        <a:rPr lang="en-US" altLang="zh-CN" sz="1800" b="0" i="0" kern="1200" dirty="0" smtClean="0">
                          <a:solidFill>
                            <a:schemeClr val="tx1"/>
                          </a:solidFill>
                          <a:effectLst/>
                          <a:latin typeface="+mn-lt"/>
                          <a:ea typeface="+mn-ea"/>
                          <a:cs typeface="+mn-cs"/>
                        </a:rPr>
                        <a:t>2</a:t>
                      </a:r>
                      <a:r>
                        <a:rPr lang="zh-CN" altLang="en-US" sz="1800" b="0" i="0" kern="1200" dirty="0" smtClean="0">
                          <a:solidFill>
                            <a:schemeClr val="tx1"/>
                          </a:solidFill>
                          <a:effectLst/>
                          <a:latin typeface="+mn-lt"/>
                          <a:ea typeface="+mn-ea"/>
                          <a:cs typeface="+mn-cs"/>
                        </a:rPr>
                        <a:t>月</a:t>
                      </a:r>
                      <a:r>
                        <a:rPr lang="en-US" altLang="zh-CN" sz="1800" b="0" i="0" kern="1200" dirty="0" smtClean="0">
                          <a:solidFill>
                            <a:schemeClr val="tx1"/>
                          </a:solidFill>
                          <a:effectLst/>
                          <a:latin typeface="+mn-lt"/>
                          <a:ea typeface="+mn-ea"/>
                          <a:cs typeface="+mn-cs"/>
                        </a:rPr>
                        <a:t>10</a:t>
                      </a:r>
                      <a:r>
                        <a:rPr lang="zh-CN" altLang="en-US" sz="1800" b="0" i="0" kern="1200" dirty="0" smtClean="0">
                          <a:solidFill>
                            <a:schemeClr val="tx1"/>
                          </a:solidFill>
                          <a:effectLst/>
                          <a:latin typeface="+mn-lt"/>
                          <a:ea typeface="+mn-ea"/>
                          <a:cs typeface="+mn-cs"/>
                        </a:rPr>
                        <a:t>日</a:t>
                      </a:r>
                      <a:endParaRPr lang="zh-CN" altLang="en-US" b="0" dirty="0"/>
                    </a:p>
                  </a:txBody>
                  <a:tcPr/>
                </a:tc>
              </a:tr>
              <a:tr h="0">
                <a:tc gridSpan="4">
                  <a:txBody>
                    <a:bodyPr/>
                    <a:lstStyle/>
                    <a:p>
                      <a:endParaRPr lang="zh-CN" altLang="en-US" sz="1000" b="0" dirty="0"/>
                    </a:p>
                  </a:txBody>
                  <a:tcPr/>
                </a:tc>
                <a:tc hMerge="1">
                  <a:txBody>
                    <a:bodyPr/>
                    <a:lstStyle/>
                    <a:p>
                      <a:endParaRPr lang="zh-CN"/>
                    </a:p>
                  </a:txBody>
                  <a:tcPr/>
                </a:tc>
                <a:tc hMerge="1">
                  <a:txBody>
                    <a:bodyPr/>
                    <a:lstStyle/>
                    <a:p>
                      <a:endParaRPr lang="zh-CN"/>
                    </a:p>
                  </a:txBody>
                  <a:tcPr/>
                </a:tc>
                <a:tc hMerge="1">
                  <a:txBody>
                    <a:bodyPr/>
                    <a:lstStyle/>
                    <a:p>
                      <a:endParaRPr lang="zh-CN"/>
                    </a:p>
                  </a:txBody>
                  <a:tcPr/>
                </a:tc>
              </a:tr>
              <a:tr h="192021">
                <a:tc>
                  <a:txBody>
                    <a:bodyPr/>
                    <a:lstStyle/>
                    <a:p>
                      <a:r>
                        <a:rPr lang="zh-CN" altLang="en-US" b="0" dirty="0" smtClean="0"/>
                        <a:t>英文名</a:t>
                      </a:r>
                      <a:endParaRPr lang="zh-CN" altLang="en-US" b="0" dirty="0"/>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defRPr/>
                      </a:pPr>
                      <a:r>
                        <a:rPr lang="en-US" altLang="zh-CN" b="0" dirty="0" smtClean="0"/>
                        <a:t>Convention</a:t>
                      </a:r>
                      <a:r>
                        <a:rPr lang="en-US" altLang="zh-CN" b="0" baseline="0" dirty="0" smtClean="0"/>
                        <a:t> on the Service abroad of Judicial and Extrajudicial Documents in Civil or Commercial Matters</a:t>
                      </a:r>
                      <a:endParaRPr lang="zh-CN" altLang="en-US" b="0" dirty="0" smtClean="0"/>
                    </a:p>
                  </a:txBody>
                  <a:tcPr>
                    <a:lnR w="12700" cap="flat" cmpd="sng" algn="ctr">
                      <a:solidFill>
                        <a:schemeClr val="tx1"/>
                      </a:solidFill>
                      <a:prstDash val="solid"/>
                      <a:round/>
                      <a:headEnd type="none" w="med" len="med"/>
                      <a:tailEnd type="none" w="med" len="med"/>
                    </a:lnR>
                  </a:tcPr>
                </a:tc>
                <a:tc>
                  <a:txBody>
                    <a:bodyPr/>
                    <a:lstStyle/>
                    <a:p>
                      <a:pPr marL="0" marR="0" indent="0" algn="l" defTabSz="914400" rtl="0" eaLnBrk="1" fontAlgn="auto" latinLnBrk="0" hangingPunct="1">
                        <a:lnSpc>
                          <a:spcPct val="100000"/>
                        </a:lnSpc>
                        <a:spcBef>
                          <a:spcPts val="0"/>
                        </a:spcBef>
                        <a:spcAft>
                          <a:spcPts val="0"/>
                        </a:spcAft>
                        <a:buClrTx/>
                        <a:buSzTx/>
                        <a:buFontTx/>
                        <a:buNone/>
                        <a:defRPr/>
                      </a:pPr>
                      <a:r>
                        <a:rPr lang="zh-CN" altLang="en-US" b="0" dirty="0" smtClean="0"/>
                        <a:t>制定方及成员</a:t>
                      </a:r>
                    </a:p>
                    <a:p>
                      <a:pPr marL="0" marR="0" indent="0" algn="l" defTabSz="914400" rtl="0" eaLnBrk="1" fontAlgn="auto" latinLnBrk="0" hangingPunct="1">
                        <a:lnSpc>
                          <a:spcPct val="100000"/>
                        </a:lnSpc>
                        <a:spcBef>
                          <a:spcPts val="0"/>
                        </a:spcBef>
                        <a:spcAft>
                          <a:spcPts val="0"/>
                        </a:spcAft>
                        <a:buClrTx/>
                        <a:buSzTx/>
                        <a:buFontTx/>
                        <a:buNone/>
                        <a:defRPr/>
                      </a:pPr>
                      <a:endParaRPr lang="zh-CN" altLang="en-US" b="0" dirty="0" smtClean="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tcPr>
                </a:tc>
                <a:tc>
                  <a:txBody>
                    <a:bodyPr/>
                    <a:lstStyle/>
                    <a:p>
                      <a:pPr marL="0" marR="0" indent="0" algn="l" defTabSz="914400" rtl="0" eaLnBrk="1" fontAlgn="auto" latinLnBrk="0" hangingPunct="1">
                        <a:lnSpc>
                          <a:spcPct val="100000"/>
                        </a:lnSpc>
                        <a:spcBef>
                          <a:spcPts val="0"/>
                        </a:spcBef>
                        <a:spcAft>
                          <a:spcPts val="0"/>
                        </a:spcAft>
                        <a:buClrTx/>
                        <a:buSzTx/>
                        <a:buFontTx/>
                        <a:buNone/>
                        <a:defRPr/>
                      </a:pPr>
                      <a:r>
                        <a:rPr lang="zh-CN" altLang="zh-CN" sz="1800" kern="1200" dirty="0" smtClean="0">
                          <a:solidFill>
                            <a:schemeClr val="tx1"/>
                          </a:solidFill>
                          <a:effectLst/>
                          <a:latin typeface="+mn-lt"/>
                          <a:ea typeface="+mn-ea"/>
                          <a:cs typeface="+mn-cs"/>
                          <a:hlinkClick r:id="rId2" action="ppaction://hlinksldjump"/>
                        </a:rPr>
                        <a:t>共</a:t>
                      </a:r>
                      <a:r>
                        <a:rPr lang="en-US" altLang="zh-CN" sz="1800" kern="1200" dirty="0" smtClean="0">
                          <a:solidFill>
                            <a:schemeClr val="tx1"/>
                          </a:solidFill>
                          <a:effectLst/>
                          <a:latin typeface="+mn-lt"/>
                          <a:ea typeface="+mn-ea"/>
                          <a:cs typeface="+mn-cs"/>
                          <a:hlinkClick r:id="rId2" action="ppaction://hlinksldjump"/>
                        </a:rPr>
                        <a:t>72</a:t>
                      </a:r>
                      <a:r>
                        <a:rPr lang="zh-CN" altLang="en-US" sz="1800" kern="1200" dirty="0" smtClean="0">
                          <a:solidFill>
                            <a:schemeClr val="tx1"/>
                          </a:solidFill>
                          <a:effectLst/>
                          <a:latin typeface="+mn-lt"/>
                          <a:ea typeface="+mn-ea"/>
                          <a:cs typeface="+mn-cs"/>
                          <a:hlinkClick r:id="rId2" action="ppaction://hlinksldjump"/>
                        </a:rPr>
                        <a:t>个成员</a:t>
                      </a:r>
                      <a:r>
                        <a:rPr lang="zh-CN" altLang="en-US" sz="1800" kern="1200" dirty="0" smtClean="0">
                          <a:solidFill>
                            <a:schemeClr val="tx1"/>
                          </a:solidFill>
                          <a:effectLst/>
                          <a:latin typeface="+mn-lt"/>
                          <a:ea typeface="+mn-ea"/>
                          <a:cs typeface="+mn-cs"/>
                        </a:rPr>
                        <a:t>，</a:t>
                      </a:r>
                      <a:r>
                        <a:rPr lang="en-US" altLang="zh-CN" sz="1800" kern="1200" dirty="0" smtClean="0">
                          <a:solidFill>
                            <a:schemeClr val="tx1"/>
                          </a:solidFill>
                          <a:effectLst/>
                          <a:latin typeface="+mn-lt"/>
                          <a:ea typeface="+mn-ea"/>
                          <a:cs typeface="+mn-cs"/>
                        </a:rPr>
                        <a:t>1992</a:t>
                      </a:r>
                      <a:r>
                        <a:rPr lang="zh-CN" altLang="en-US" sz="1800" kern="1200" dirty="0" smtClean="0">
                          <a:solidFill>
                            <a:schemeClr val="tx1"/>
                          </a:solidFill>
                          <a:effectLst/>
                          <a:latin typeface="+mn-lt"/>
                          <a:ea typeface="+mn-ea"/>
                          <a:cs typeface="+mn-cs"/>
                        </a:rPr>
                        <a:t>年</a:t>
                      </a:r>
                      <a:r>
                        <a:rPr lang="en-US" altLang="zh-CN" sz="1800" kern="1200" dirty="0" smtClean="0">
                          <a:solidFill>
                            <a:schemeClr val="tx1"/>
                          </a:solidFill>
                          <a:effectLst/>
                          <a:latin typeface="+mn-lt"/>
                          <a:ea typeface="+mn-ea"/>
                          <a:cs typeface="+mn-cs"/>
                        </a:rPr>
                        <a:t>1</a:t>
                      </a:r>
                      <a:r>
                        <a:rPr lang="zh-CN" altLang="en-US" sz="1800" kern="1200" dirty="0" smtClean="0">
                          <a:solidFill>
                            <a:schemeClr val="tx1"/>
                          </a:solidFill>
                          <a:effectLst/>
                          <a:latin typeface="+mn-lt"/>
                          <a:ea typeface="+mn-ea"/>
                          <a:cs typeface="+mn-cs"/>
                        </a:rPr>
                        <a:t>月</a:t>
                      </a:r>
                      <a:r>
                        <a:rPr lang="en-US" altLang="zh-CN" sz="1800" kern="1200" dirty="0" smtClean="0">
                          <a:solidFill>
                            <a:schemeClr val="tx1"/>
                          </a:solidFill>
                          <a:effectLst/>
                          <a:latin typeface="+mn-lt"/>
                          <a:ea typeface="+mn-ea"/>
                          <a:cs typeface="+mn-cs"/>
                        </a:rPr>
                        <a:t>1</a:t>
                      </a:r>
                      <a:r>
                        <a:rPr lang="zh-CN" altLang="en-US" sz="1800" kern="1200" dirty="0" smtClean="0">
                          <a:solidFill>
                            <a:schemeClr val="tx1"/>
                          </a:solidFill>
                          <a:effectLst/>
                          <a:latin typeface="+mn-lt"/>
                          <a:ea typeface="+mn-ea"/>
                          <a:cs typeface="+mn-cs"/>
                        </a:rPr>
                        <a:t>日对中国生效。</a:t>
                      </a:r>
                      <a:endParaRPr lang="zh-CN" altLang="en-US" b="0" dirty="0" smtClean="0"/>
                    </a:p>
                  </a:txBody>
                  <a:tcPr>
                    <a:lnL w="12700" cap="flat" cmpd="sng" algn="ctr">
                      <a:solidFill>
                        <a:schemeClr val="tx1"/>
                      </a:solidFill>
                      <a:prstDash val="solid"/>
                      <a:round/>
                      <a:headEnd type="none" w="med" len="med"/>
                      <a:tailEnd type="none" w="med" len="med"/>
                    </a:lnL>
                  </a:tcPr>
                </a:tc>
              </a:tr>
              <a:tr h="0">
                <a:tc gridSpan="4">
                  <a:txBody>
                    <a:bodyPr/>
                    <a:lstStyle/>
                    <a:p>
                      <a:endParaRPr lang="zh-CN" altLang="en-US" sz="1000" b="0" dirty="0"/>
                    </a:p>
                  </a:txBody>
                  <a:tcPr/>
                </a:tc>
                <a:tc hMerge="1">
                  <a:txBody>
                    <a:bodyPr/>
                    <a:lstStyle/>
                    <a:p>
                      <a:endParaRPr lang="zh-CN"/>
                    </a:p>
                  </a:txBody>
                  <a:tcPr/>
                </a:tc>
                <a:tc hMerge="1">
                  <a:txBody>
                    <a:bodyPr/>
                    <a:lstStyle/>
                    <a:p>
                      <a:endParaRPr lang="zh-CN"/>
                    </a:p>
                  </a:txBody>
                  <a:tcPr/>
                </a:tc>
                <a:tc hMerge="1">
                  <a:txBody>
                    <a:bodyPr/>
                    <a:lstStyle/>
                    <a:p>
                      <a:endParaRPr lang="zh-CN"/>
                    </a:p>
                  </a:txBody>
                  <a:tcPr/>
                </a:tc>
              </a:tr>
              <a:tr h="192021">
                <a:tc>
                  <a:txBody>
                    <a:bodyPr/>
                    <a:lstStyle/>
                    <a:p>
                      <a:r>
                        <a:rPr lang="zh-CN" altLang="en-US" b="0" dirty="0" smtClean="0"/>
                        <a:t>内容作用</a:t>
                      </a:r>
                      <a:endParaRPr lang="zh-CN" altLang="en-US" b="0" dirty="0"/>
                    </a:p>
                  </a:txBody>
                  <a:tcPr/>
                </a:tc>
                <a:tc gridSpan="3">
                  <a:txBody>
                    <a:bodyPr/>
                    <a:lstStyle/>
                    <a:p>
                      <a:pPr marL="0" marR="0" indent="0" algn="l" defTabSz="914400" rtl="0" eaLnBrk="1" fontAlgn="auto" latinLnBrk="0" hangingPunct="1">
                        <a:lnSpc>
                          <a:spcPct val="100000"/>
                        </a:lnSpc>
                        <a:spcBef>
                          <a:spcPts val="0"/>
                        </a:spcBef>
                        <a:spcAft>
                          <a:spcPts val="0"/>
                        </a:spcAft>
                        <a:buClrTx/>
                        <a:buSzTx/>
                        <a:buFontTx/>
                        <a:buNone/>
                        <a:defRPr/>
                      </a:pPr>
                      <a:r>
                        <a:rPr lang="zh-CN" altLang="zh-CN" sz="1800" kern="1200" dirty="0" smtClean="0">
                          <a:solidFill>
                            <a:schemeClr val="tx1"/>
                          </a:solidFill>
                          <a:effectLst/>
                          <a:latin typeface="+mn-lt"/>
                          <a:ea typeface="+mn-ea"/>
                          <a:cs typeface="+mn-cs"/>
                        </a:rPr>
                        <a:t>在民商事案件中，通过中央机关向国外递送或送达司法文书</a:t>
                      </a:r>
                      <a:r>
                        <a:rPr lang="zh-CN" altLang="en-US" sz="1800" kern="1200" dirty="0" smtClean="0">
                          <a:solidFill>
                            <a:schemeClr val="tx1"/>
                          </a:solidFill>
                          <a:effectLst/>
                          <a:latin typeface="+mn-lt"/>
                          <a:ea typeface="+mn-ea"/>
                          <a:cs typeface="+mn-cs"/>
                        </a:rPr>
                        <a:t>的法律依据</a:t>
                      </a:r>
                      <a:endParaRPr lang="zh-CN" altLang="zh-CN" sz="1800" kern="1200" dirty="0" smtClean="0">
                        <a:solidFill>
                          <a:schemeClr val="tx1"/>
                        </a:solidFill>
                        <a:effectLst/>
                        <a:latin typeface="+mn-lt"/>
                        <a:ea typeface="+mn-ea"/>
                        <a:cs typeface="+mn-cs"/>
                      </a:endParaRPr>
                    </a:p>
                  </a:txBody>
                  <a:tcPr/>
                </a:tc>
                <a:tc hMerge="1">
                  <a:txBody>
                    <a:bodyPr/>
                    <a:lstStyle/>
                    <a:p>
                      <a:endParaRPr lang="zh-CN"/>
                    </a:p>
                  </a:txBody>
                  <a:tcPr/>
                </a:tc>
                <a:tc hMerge="1">
                  <a:txBody>
                    <a:bodyPr/>
                    <a:lstStyle/>
                    <a:p>
                      <a:endParaRPr lang="zh-CN"/>
                    </a:p>
                  </a:txBody>
                  <a:tcPr/>
                </a:tc>
              </a:tr>
              <a:tr h="0">
                <a:tc gridSpan="4">
                  <a:txBody>
                    <a:bodyPr/>
                    <a:lstStyle/>
                    <a:p>
                      <a:endParaRPr lang="zh-CN" altLang="en-US" sz="1000" b="0" dirty="0"/>
                    </a:p>
                  </a:txBody>
                  <a:tcPr/>
                </a:tc>
                <a:tc hMerge="1">
                  <a:txBody>
                    <a:bodyPr/>
                    <a:lstStyle/>
                    <a:p>
                      <a:endParaRPr lang="zh-CN"/>
                    </a:p>
                  </a:txBody>
                  <a:tcPr/>
                </a:tc>
                <a:tc hMerge="1">
                  <a:txBody>
                    <a:bodyPr/>
                    <a:lstStyle/>
                    <a:p>
                      <a:endParaRPr lang="zh-CN"/>
                    </a:p>
                  </a:txBody>
                  <a:tcPr/>
                </a:tc>
                <a:tc hMerge="1">
                  <a:txBody>
                    <a:bodyPr/>
                    <a:lstStyle/>
                    <a:p>
                      <a:endParaRPr lang="zh-CN"/>
                    </a:p>
                  </a:txBody>
                  <a:tcPr/>
                </a:tc>
              </a:tr>
              <a:tr h="192021">
                <a:tc>
                  <a:txBody>
                    <a:bodyPr/>
                    <a:lstStyle/>
                    <a:p>
                      <a:r>
                        <a:rPr lang="zh-CN" altLang="en-US" b="0" dirty="0" smtClean="0"/>
                        <a:t>“一带一路”沿线</a:t>
                      </a:r>
                      <a:endParaRPr lang="en-US" altLang="zh-CN" b="0" dirty="0" smtClean="0"/>
                    </a:p>
                    <a:p>
                      <a:r>
                        <a:rPr lang="zh-CN" altLang="en-US" sz="2400" b="1" dirty="0" smtClean="0"/>
                        <a:t>非公约成员国（</a:t>
                      </a:r>
                      <a:r>
                        <a:rPr lang="en-US" altLang="zh-CN" sz="2400" b="1" dirty="0" smtClean="0"/>
                        <a:t>38</a:t>
                      </a:r>
                      <a:r>
                        <a:rPr lang="zh-CN" altLang="en-US" sz="2400" b="1" dirty="0" smtClean="0"/>
                        <a:t>）</a:t>
                      </a:r>
                      <a:endParaRPr lang="zh-CN" altLang="en-US" sz="2400" b="1" dirty="0"/>
                    </a:p>
                  </a:txBody>
                  <a:tcPr/>
                </a:tc>
                <a:tc gridSpan="3">
                  <a:txBody>
                    <a:bodyPr/>
                    <a:lstStyle/>
                    <a:p>
                      <a:r>
                        <a:rPr lang="zh-CN" altLang="zh-CN" sz="1800" b="1" kern="1200" dirty="0" smtClean="0">
                          <a:solidFill>
                            <a:srgbClr val="FF0000"/>
                          </a:solidFill>
                          <a:effectLst/>
                          <a:latin typeface="+mn-lt"/>
                          <a:ea typeface="+mn-ea"/>
                          <a:cs typeface="+mn-cs"/>
                        </a:rPr>
                        <a:t>新加坡、马来西亚、印度尼西亚、缅甸、泰国、老挝、柬埔寨、文莱、东帝汶、菲律宾、伊朗、伊拉克、叙利亚、约旦、黎巴嫩、巴勒斯坦、沙特阿拉伯、也门、阿曼、阿联酋、卡塔尔、科威特、巴林、巴基斯坦、孟加拉、阿富汗、马尔代夫、尼泊尔、不丹、哈萨克斯坦、乌兹别克斯坦、土库曼斯坦、塔吉克斯坦、吉尔吉斯斯坦、格鲁吉亚、阿塞拜疆</a:t>
                      </a:r>
                      <a:r>
                        <a:rPr lang="en-US" altLang="zh-CN" sz="1800" b="1" kern="1200" dirty="0" smtClean="0">
                          <a:solidFill>
                            <a:srgbClr val="FF0000"/>
                          </a:solidFill>
                          <a:effectLst/>
                          <a:latin typeface="+mn-lt"/>
                          <a:ea typeface="+mn-ea"/>
                          <a:cs typeface="+mn-cs"/>
                        </a:rPr>
                        <a:t> </a:t>
                      </a:r>
                      <a:r>
                        <a:rPr lang="zh-CN" altLang="en-US" sz="1800" b="1" kern="1200" dirty="0" smtClean="0">
                          <a:solidFill>
                            <a:srgbClr val="FF0000"/>
                          </a:solidFill>
                          <a:effectLst/>
                          <a:latin typeface="+mn-lt"/>
                          <a:ea typeface="+mn-ea"/>
                          <a:cs typeface="+mn-cs"/>
                        </a:rPr>
                        <a:t>、新西兰、南非</a:t>
                      </a:r>
                    </a:p>
                  </a:txBody>
                  <a:tcPr/>
                </a:tc>
                <a:tc hMerge="1">
                  <a:txBody>
                    <a:bodyPr/>
                    <a:lstStyle/>
                    <a:p>
                      <a:endParaRPr lang="zh-CN"/>
                    </a:p>
                  </a:txBody>
                  <a:tcPr/>
                </a:tc>
                <a:tc hMerge="1">
                  <a:txBody>
                    <a:bodyPr/>
                    <a:lstStyle/>
                    <a:p>
                      <a:endParaRPr lang="zh-CN"/>
                    </a:p>
                  </a:txBody>
                  <a:tcPr/>
                </a:tc>
              </a:tr>
            </a:tbl>
          </a:graphicData>
        </a:graphic>
      </p:graphicFrame>
      <p:sp>
        <p:nvSpPr>
          <p:cNvPr id="8" name="TextBox 7"/>
          <p:cNvSpPr txBox="1"/>
          <p:nvPr/>
        </p:nvSpPr>
        <p:spPr>
          <a:xfrm>
            <a:off x="1456981" y="6381581"/>
            <a:ext cx="7291483" cy="646331"/>
          </a:xfrm>
          <a:prstGeom prst="rect">
            <a:avLst/>
          </a:prstGeom>
          <a:noFill/>
        </p:spPr>
        <p:txBody>
          <a:bodyPr wrap="none" rtlCol="0">
            <a:spAutoFit/>
          </a:bodyPr>
          <a:lstStyle/>
          <a:p>
            <a:r>
              <a:rPr lang="en-US" altLang="zh-CN" dirty="0" smtClean="0"/>
              <a:t>--- </a:t>
            </a:r>
            <a:r>
              <a:rPr lang="en-US" altLang="zh-CN" dirty="0"/>
              <a:t>https://www.hcch.net/en/instruments/conventions/status-table/?cid=17</a:t>
            </a:r>
            <a:endParaRPr lang="zh-CN" altLang="zh-CN" dirty="0"/>
          </a:p>
          <a:p>
            <a:endParaRPr lang="zh-CN" altLang="en-US" dirty="0"/>
          </a:p>
        </p:txBody>
      </p:sp>
    </p:spTree>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251520" y="188640"/>
            <a:ext cx="8892480" cy="521970"/>
          </a:xfrm>
          <a:prstGeom prst="rect">
            <a:avLst/>
          </a:prstGeom>
          <a:noFill/>
        </p:spPr>
        <p:txBody>
          <a:bodyPr wrap="square" rtlCol="0">
            <a:spAutoFit/>
          </a:bodyPr>
          <a:lstStyle/>
          <a:p>
            <a:r>
              <a:rPr lang="en-US" altLang="zh-CN" sz="2800" b="1" dirty="0" smtClean="0">
                <a:solidFill>
                  <a:srgbClr val="0070C0"/>
                </a:solidFill>
              </a:rPr>
              <a:t>《</a:t>
            </a:r>
            <a:r>
              <a:rPr lang="zh-CN" altLang="en-US" sz="2800" b="1" dirty="0" smtClean="0">
                <a:solidFill>
                  <a:srgbClr val="0070C0"/>
                </a:solidFill>
              </a:rPr>
              <a:t>海牙送达公约</a:t>
            </a:r>
            <a:r>
              <a:rPr lang="en-US" altLang="zh-CN" sz="2800" b="1" dirty="0" smtClean="0">
                <a:solidFill>
                  <a:srgbClr val="0070C0"/>
                </a:solidFill>
              </a:rPr>
              <a:t>》72</a:t>
            </a:r>
            <a:r>
              <a:rPr lang="zh-CN" altLang="en-US" sz="2800" b="1" dirty="0" smtClean="0">
                <a:solidFill>
                  <a:srgbClr val="0070C0"/>
                </a:solidFill>
              </a:rPr>
              <a:t>个成员一览</a:t>
            </a:r>
            <a:endParaRPr lang="en-US" altLang="zh-CN" sz="2800" b="1" dirty="0">
              <a:solidFill>
                <a:srgbClr val="0070C0"/>
              </a:solidFill>
            </a:endParaRPr>
          </a:p>
        </p:txBody>
      </p:sp>
      <p:graphicFrame>
        <p:nvGraphicFramePr>
          <p:cNvPr id="5" name="表格 4"/>
          <p:cNvGraphicFramePr>
            <a:graphicFrameLocks noGrp="1"/>
          </p:cNvGraphicFramePr>
          <p:nvPr/>
        </p:nvGraphicFramePr>
        <p:xfrm>
          <a:off x="539552" y="766565"/>
          <a:ext cx="1944216" cy="6093633"/>
        </p:xfrm>
        <a:graphic>
          <a:graphicData uri="http://schemas.openxmlformats.org/drawingml/2006/table">
            <a:tbl>
              <a:tblPr>
                <a:tableStyleId>{3B4B98B0-60AC-42C2-AFA5-B58CD77FA1E5}</a:tableStyleId>
              </a:tblPr>
              <a:tblGrid>
                <a:gridCol w="1080135"/>
                <a:gridCol w="864081"/>
              </a:tblGrid>
              <a:tr h="154533">
                <a:tc>
                  <a:txBody>
                    <a:bodyPr/>
                    <a:lstStyle/>
                    <a:p>
                      <a:pPr algn="l" fontAlgn="ctr"/>
                      <a:r>
                        <a:rPr lang="zh-CN" altLang="en-US" sz="1250" u="none" strike="noStrike" dirty="0">
                          <a:solidFill>
                            <a:srgbClr val="0070C0"/>
                          </a:solidFill>
                          <a:effectLst/>
                        </a:rPr>
                        <a:t>国家</a:t>
                      </a:r>
                      <a:endParaRPr lang="zh-CN" altLang="en-US" sz="1250" b="1" i="0" u="none" strike="noStrike" dirty="0">
                        <a:solidFill>
                          <a:srgbClr val="0070C0"/>
                        </a:solidFill>
                        <a:effectLst/>
                        <a:latin typeface="宋体" panose="02010600030101010101" pitchFamily="2" charset="-122"/>
                      </a:endParaRPr>
                    </a:p>
                  </a:txBody>
                  <a:tcPr marL="8546" marR="8546" marT="8546" marB="0" anchor="ctr"/>
                </a:tc>
                <a:tc>
                  <a:txBody>
                    <a:bodyPr/>
                    <a:lstStyle/>
                    <a:p>
                      <a:pPr algn="l" fontAlgn="ctr"/>
                      <a:r>
                        <a:rPr lang="zh-CN" altLang="en-US" sz="1250" u="none" strike="noStrike" dirty="0" smtClean="0">
                          <a:solidFill>
                            <a:srgbClr val="0070C0"/>
                          </a:solidFill>
                          <a:effectLst/>
                        </a:rPr>
                        <a:t>生效时间</a:t>
                      </a:r>
                      <a:endParaRPr lang="zh-CN" altLang="en-US" sz="1250" b="1" i="0" u="none" strike="noStrike" dirty="0">
                        <a:solidFill>
                          <a:srgbClr val="0070C0"/>
                        </a:solidFill>
                        <a:effectLst/>
                        <a:latin typeface="宋体" panose="02010600030101010101" pitchFamily="2" charset="-122"/>
                      </a:endParaRPr>
                    </a:p>
                  </a:txBody>
                  <a:tcPr marL="8546" marR="8546" marT="8546" marB="0" anchor="ctr"/>
                </a:tc>
              </a:tr>
              <a:tr h="196850">
                <a:tc>
                  <a:txBody>
                    <a:bodyPr/>
                    <a:lstStyle/>
                    <a:p>
                      <a:pPr algn="l" fontAlgn="b"/>
                      <a:r>
                        <a:rPr lang="zh-CN" altLang="en-US" sz="1250" u="none" strike="noStrike" dirty="0">
                          <a:effectLst/>
                        </a:rPr>
                        <a:t>阿尔巴尼亚</a:t>
                      </a:r>
                      <a:endParaRPr lang="zh-CN" altLang="en-US" sz="1250" b="0" i="0" u="none" strike="noStrike" dirty="0">
                        <a:solidFill>
                          <a:srgbClr val="000000"/>
                        </a:solidFill>
                        <a:effectLst/>
                        <a:latin typeface="宋体" panose="02010600030101010101" pitchFamily="2" charset="-122"/>
                      </a:endParaRPr>
                    </a:p>
                  </a:txBody>
                  <a:tcPr marL="6181" marR="6181" marT="6181" marB="0" anchor="b"/>
                </a:tc>
                <a:tc>
                  <a:txBody>
                    <a:bodyPr/>
                    <a:lstStyle/>
                    <a:p>
                      <a:pPr algn="l" fontAlgn="t"/>
                      <a:r>
                        <a:rPr lang="en-US" altLang="zh-CN" sz="1250" u="none" strike="noStrike">
                          <a:effectLst/>
                        </a:rPr>
                        <a:t>2007</a:t>
                      </a:r>
                      <a:endParaRPr lang="en-US" altLang="zh-CN" sz="1250" b="0" i="0" u="none" strike="noStrike">
                        <a:solidFill>
                          <a:srgbClr val="4A4A4A"/>
                        </a:solidFill>
                        <a:effectLst/>
                        <a:latin typeface="Arial" panose="020B0604020202020204"/>
                      </a:endParaRPr>
                    </a:p>
                  </a:txBody>
                  <a:tcPr marL="6181" marR="6181" marT="6181" marB="0"/>
                </a:tc>
              </a:tr>
              <a:tr h="387350">
                <a:tc>
                  <a:txBody>
                    <a:bodyPr/>
                    <a:lstStyle/>
                    <a:p>
                      <a:pPr algn="l" fontAlgn="b"/>
                      <a:r>
                        <a:rPr lang="zh-CN" altLang="en-US" sz="1250" u="none" strike="noStrike">
                          <a:effectLst/>
                        </a:rPr>
                        <a:t>安道尔</a:t>
                      </a:r>
                    </a:p>
                    <a:p>
                      <a:pPr algn="r" fontAlgn="b"/>
                      <a:r>
                        <a:rPr lang="zh-CN" altLang="en-US" sz="1250" u="none" strike="noStrike">
                          <a:effectLst/>
                        </a:rPr>
                        <a:t>阿根廷       </a:t>
                      </a:r>
                      <a:r>
                        <a:rPr lang="en-US" altLang="zh-CN" sz="1250" u="none" strike="noStrike">
                          <a:effectLst/>
                        </a:rPr>
                        <a:t>2001</a:t>
                      </a:r>
                      <a:r>
                        <a:rPr lang="zh-CN" altLang="en-US" sz="1250" u="none" strike="noStrike">
                          <a:effectLst/>
                        </a:rPr>
                        <a:t>      </a:t>
                      </a:r>
                      <a:endParaRPr lang="en-US" altLang="zh-CN" sz="1250" b="0" i="0" u="none" strike="noStrike">
                        <a:solidFill>
                          <a:srgbClr val="000000"/>
                        </a:solidFill>
                        <a:effectLst/>
                        <a:latin typeface="宋体" panose="02010600030101010101" pitchFamily="2" charset="-122"/>
                      </a:endParaRPr>
                    </a:p>
                  </a:txBody>
                  <a:tcPr marL="6181" marR="6181" marT="6181" marB="0" anchor="b"/>
                </a:tc>
                <a:tc>
                  <a:txBody>
                    <a:bodyPr/>
                    <a:lstStyle/>
                    <a:p>
                      <a:pPr algn="l" fontAlgn="t"/>
                      <a:r>
                        <a:rPr lang="en-US" altLang="zh-CN" sz="1250" u="none" strike="noStrike">
                          <a:effectLst/>
                        </a:rPr>
                        <a:t>2017</a:t>
                      </a:r>
                    </a:p>
                    <a:p>
                      <a:pPr algn="l" fontAlgn="t"/>
                      <a:endParaRPr lang="en-US" altLang="zh-CN" sz="1250" b="0" i="0" u="none" strike="noStrike">
                        <a:solidFill>
                          <a:srgbClr val="4A4A4A"/>
                        </a:solidFill>
                        <a:effectLst/>
                        <a:latin typeface="Arial" panose="020B0604020202020204"/>
                      </a:endParaRPr>
                    </a:p>
                  </a:txBody>
                  <a:tcPr marL="6181" marR="6181" marT="6181" marB="0"/>
                </a:tc>
              </a:tr>
              <a:tr h="154533">
                <a:tc>
                  <a:txBody>
                    <a:bodyPr/>
                    <a:lstStyle/>
                    <a:p>
                      <a:pPr algn="l" fontAlgn="b"/>
                      <a:r>
                        <a:rPr lang="zh-CN" altLang="en-US" sz="1250" u="none" strike="noStrike">
                          <a:effectLst/>
                        </a:rPr>
                        <a:t>亚美尼亚</a:t>
                      </a:r>
                      <a:endParaRPr lang="zh-CN" altLang="en-US" sz="1250" b="0" i="0" u="none" strike="noStrike">
                        <a:solidFill>
                          <a:srgbClr val="000000"/>
                        </a:solidFill>
                        <a:effectLst/>
                        <a:latin typeface="宋体" panose="02010600030101010101" pitchFamily="2" charset="-122"/>
                      </a:endParaRPr>
                    </a:p>
                  </a:txBody>
                  <a:tcPr marL="6181" marR="6181" marT="6181" marB="0" anchor="b"/>
                </a:tc>
                <a:tc>
                  <a:txBody>
                    <a:bodyPr/>
                    <a:lstStyle/>
                    <a:p>
                      <a:pPr algn="l" fontAlgn="t"/>
                      <a:r>
                        <a:rPr lang="en-US" altLang="zh-CN" sz="1250" u="none" strike="noStrike">
                          <a:effectLst/>
                        </a:rPr>
                        <a:t>2013</a:t>
                      </a:r>
                      <a:endParaRPr lang="en-US" altLang="zh-CN" sz="1250" b="0" i="0" u="none" strike="noStrike">
                        <a:solidFill>
                          <a:srgbClr val="4A4A4A"/>
                        </a:solidFill>
                        <a:effectLst/>
                        <a:latin typeface="Arial" panose="020B0604020202020204"/>
                      </a:endParaRPr>
                    </a:p>
                  </a:txBody>
                  <a:tcPr marL="6181" marR="6181" marT="6181" marB="0"/>
                </a:tc>
              </a:tr>
              <a:tr h="154533">
                <a:tc>
                  <a:txBody>
                    <a:bodyPr/>
                    <a:lstStyle/>
                    <a:p>
                      <a:pPr algn="l" fontAlgn="b"/>
                      <a:r>
                        <a:rPr lang="zh-CN" altLang="en-US" sz="1250" u="none" strike="noStrike">
                          <a:effectLst/>
                        </a:rPr>
                        <a:t>澳大利亚</a:t>
                      </a:r>
                      <a:endParaRPr lang="zh-CN" altLang="en-US" sz="1250" b="0" i="0" u="none" strike="noStrike">
                        <a:solidFill>
                          <a:srgbClr val="000000"/>
                        </a:solidFill>
                        <a:effectLst/>
                        <a:latin typeface="宋体" panose="02010600030101010101" pitchFamily="2" charset="-122"/>
                      </a:endParaRPr>
                    </a:p>
                  </a:txBody>
                  <a:tcPr marL="6181" marR="6181" marT="6181" marB="0" anchor="b"/>
                </a:tc>
                <a:tc>
                  <a:txBody>
                    <a:bodyPr/>
                    <a:lstStyle/>
                    <a:p>
                      <a:pPr algn="l" fontAlgn="t"/>
                      <a:r>
                        <a:rPr lang="en-US" altLang="zh-CN" sz="1250" u="none" strike="noStrike">
                          <a:effectLst/>
                        </a:rPr>
                        <a:t>2010</a:t>
                      </a:r>
                      <a:endParaRPr lang="en-US" altLang="zh-CN" sz="1250" b="0" i="0" u="none" strike="noStrike">
                        <a:solidFill>
                          <a:srgbClr val="4A4A4A"/>
                        </a:solidFill>
                        <a:effectLst/>
                        <a:latin typeface="Arial" panose="020B0604020202020204"/>
                      </a:endParaRPr>
                    </a:p>
                  </a:txBody>
                  <a:tcPr marL="6181" marR="6181" marT="6181" marB="0"/>
                </a:tc>
              </a:tr>
              <a:tr h="154533">
                <a:tc>
                  <a:txBody>
                    <a:bodyPr/>
                    <a:lstStyle/>
                    <a:p>
                      <a:pPr algn="l" fontAlgn="b"/>
                      <a:r>
                        <a:rPr lang="zh-CN" altLang="en-US" sz="1250" u="none" strike="noStrike">
                          <a:effectLst/>
                        </a:rPr>
                        <a:t>白俄罗斯</a:t>
                      </a:r>
                      <a:endParaRPr lang="zh-CN" altLang="en-US" sz="1250" b="0" i="0" u="none" strike="noStrike">
                        <a:solidFill>
                          <a:srgbClr val="000000"/>
                        </a:solidFill>
                        <a:effectLst/>
                        <a:latin typeface="宋体" panose="02010600030101010101" pitchFamily="2" charset="-122"/>
                      </a:endParaRPr>
                    </a:p>
                  </a:txBody>
                  <a:tcPr marL="6181" marR="6181" marT="6181" marB="0" anchor="b"/>
                </a:tc>
                <a:tc>
                  <a:txBody>
                    <a:bodyPr/>
                    <a:lstStyle/>
                    <a:p>
                      <a:pPr algn="l" fontAlgn="t"/>
                      <a:r>
                        <a:rPr lang="en-US" altLang="zh-CN" sz="1250" u="none" strike="noStrike">
                          <a:effectLst/>
                        </a:rPr>
                        <a:t>1998</a:t>
                      </a:r>
                      <a:endParaRPr lang="en-US" altLang="zh-CN" sz="1250" b="0" i="0" u="none" strike="noStrike">
                        <a:solidFill>
                          <a:srgbClr val="4A4A4A"/>
                        </a:solidFill>
                        <a:effectLst/>
                        <a:latin typeface="Arial" panose="020B0604020202020204"/>
                      </a:endParaRPr>
                    </a:p>
                  </a:txBody>
                  <a:tcPr marL="6181" marR="6181" marT="6181" marB="0"/>
                </a:tc>
              </a:tr>
              <a:tr h="154533">
                <a:tc>
                  <a:txBody>
                    <a:bodyPr/>
                    <a:lstStyle/>
                    <a:p>
                      <a:pPr algn="l" fontAlgn="b"/>
                      <a:r>
                        <a:rPr lang="zh-CN" altLang="en-US" sz="1250" u="none" strike="noStrike">
                          <a:effectLst/>
                        </a:rPr>
                        <a:t>比利时</a:t>
                      </a:r>
                      <a:endParaRPr lang="zh-CN" altLang="en-US" sz="1250" b="0" i="0" u="none" strike="noStrike">
                        <a:solidFill>
                          <a:srgbClr val="000000"/>
                        </a:solidFill>
                        <a:effectLst/>
                        <a:latin typeface="宋体" panose="02010600030101010101" pitchFamily="2" charset="-122"/>
                      </a:endParaRPr>
                    </a:p>
                  </a:txBody>
                  <a:tcPr marL="6181" marR="6181" marT="6181" marB="0" anchor="b"/>
                </a:tc>
                <a:tc>
                  <a:txBody>
                    <a:bodyPr/>
                    <a:lstStyle/>
                    <a:p>
                      <a:pPr algn="l" fontAlgn="t"/>
                      <a:r>
                        <a:rPr lang="en-US" altLang="zh-CN" sz="1250" u="none" strike="noStrike">
                          <a:effectLst/>
                        </a:rPr>
                        <a:t>1971</a:t>
                      </a:r>
                      <a:endParaRPr lang="en-US" altLang="zh-CN" sz="1250" b="0" i="0" u="none" strike="noStrike">
                        <a:solidFill>
                          <a:srgbClr val="4A4A4A"/>
                        </a:solidFill>
                        <a:effectLst/>
                        <a:latin typeface="Arial" panose="020B0604020202020204"/>
                      </a:endParaRPr>
                    </a:p>
                  </a:txBody>
                  <a:tcPr marL="6181" marR="6181" marT="6181" marB="0"/>
                </a:tc>
              </a:tr>
              <a:tr h="123626">
                <a:tc>
                  <a:txBody>
                    <a:bodyPr/>
                    <a:lstStyle/>
                    <a:p>
                      <a:pPr algn="l" fontAlgn="b"/>
                      <a:r>
                        <a:rPr lang="zh-CN" altLang="en-US" sz="1250" u="none" strike="noStrike">
                          <a:effectLst/>
                        </a:rPr>
                        <a:t>波黑</a:t>
                      </a:r>
                      <a:endParaRPr lang="zh-CN" altLang="en-US" sz="1250" b="0" i="0" u="none" strike="noStrike">
                        <a:solidFill>
                          <a:srgbClr val="333333"/>
                        </a:solidFill>
                        <a:effectLst/>
                        <a:latin typeface="Arial" panose="020B0604020202020204"/>
                      </a:endParaRPr>
                    </a:p>
                  </a:txBody>
                  <a:tcPr marL="6181" marR="6181" marT="6181" marB="0" anchor="b"/>
                </a:tc>
                <a:tc>
                  <a:txBody>
                    <a:bodyPr/>
                    <a:lstStyle/>
                    <a:p>
                      <a:pPr algn="l" fontAlgn="t"/>
                      <a:r>
                        <a:rPr lang="en-US" altLang="zh-CN" sz="1250" u="none" strike="noStrike">
                          <a:effectLst/>
                        </a:rPr>
                        <a:t>2009</a:t>
                      </a:r>
                      <a:endParaRPr lang="en-US" altLang="zh-CN" sz="1250" b="0" i="0" u="none" strike="noStrike">
                        <a:solidFill>
                          <a:srgbClr val="4A4A4A"/>
                        </a:solidFill>
                        <a:effectLst/>
                        <a:latin typeface="Arial" panose="020B0604020202020204"/>
                      </a:endParaRPr>
                    </a:p>
                  </a:txBody>
                  <a:tcPr marL="6181" marR="6181" marT="6181" marB="0"/>
                </a:tc>
              </a:tr>
              <a:tr h="0">
                <a:tc>
                  <a:txBody>
                    <a:bodyPr/>
                    <a:lstStyle/>
                    <a:p>
                      <a:pPr algn="l" fontAlgn="b"/>
                      <a:r>
                        <a:rPr lang="zh-CN" altLang="en-US" sz="1250" u="none" strike="noStrike">
                          <a:effectLst/>
                        </a:rPr>
                        <a:t>保加利亚</a:t>
                      </a:r>
                      <a:endParaRPr lang="zh-CN" altLang="en-US" sz="1250" b="0" i="0" u="none" strike="noStrike">
                        <a:solidFill>
                          <a:srgbClr val="000000"/>
                        </a:solidFill>
                        <a:effectLst/>
                        <a:latin typeface="宋体" panose="02010600030101010101" pitchFamily="2" charset="-122"/>
                      </a:endParaRPr>
                    </a:p>
                  </a:txBody>
                  <a:tcPr marL="6181" marR="6181" marT="6181" marB="0" anchor="b"/>
                </a:tc>
                <a:tc>
                  <a:txBody>
                    <a:bodyPr/>
                    <a:lstStyle/>
                    <a:p>
                      <a:pPr algn="l" fontAlgn="t"/>
                      <a:r>
                        <a:rPr lang="en-US" altLang="zh-CN" sz="1250" u="none" strike="noStrike">
                          <a:effectLst/>
                        </a:rPr>
                        <a:t>2000</a:t>
                      </a:r>
                      <a:endParaRPr lang="en-US" altLang="zh-CN" sz="1250" b="0" i="0" u="none" strike="noStrike">
                        <a:solidFill>
                          <a:srgbClr val="4A4A4A"/>
                        </a:solidFill>
                        <a:effectLst/>
                        <a:latin typeface="Arial" panose="020B0604020202020204"/>
                      </a:endParaRPr>
                    </a:p>
                  </a:txBody>
                  <a:tcPr marL="6181" marR="6181" marT="6181" marB="0"/>
                </a:tc>
              </a:tr>
              <a:tr h="154533">
                <a:tc>
                  <a:txBody>
                    <a:bodyPr/>
                    <a:lstStyle/>
                    <a:p>
                      <a:pPr algn="l" fontAlgn="b"/>
                      <a:r>
                        <a:rPr lang="zh-CN" altLang="en-US" sz="1250" u="none" strike="noStrike">
                          <a:effectLst/>
                        </a:rPr>
                        <a:t>加拿大</a:t>
                      </a:r>
                      <a:endParaRPr lang="zh-CN" altLang="en-US" sz="1250" b="0" i="0" u="none" strike="noStrike">
                        <a:solidFill>
                          <a:srgbClr val="000000"/>
                        </a:solidFill>
                        <a:effectLst/>
                        <a:latin typeface="宋体" panose="02010600030101010101" pitchFamily="2" charset="-122"/>
                      </a:endParaRPr>
                    </a:p>
                  </a:txBody>
                  <a:tcPr marL="6181" marR="6181" marT="6181" marB="0" anchor="b"/>
                </a:tc>
                <a:tc>
                  <a:txBody>
                    <a:bodyPr/>
                    <a:lstStyle/>
                    <a:p>
                      <a:pPr algn="l" fontAlgn="t"/>
                      <a:r>
                        <a:rPr lang="en-US" altLang="zh-CN" sz="1250" u="none" strike="noStrike">
                          <a:effectLst/>
                        </a:rPr>
                        <a:t>1989</a:t>
                      </a:r>
                      <a:endParaRPr lang="en-US" altLang="zh-CN" sz="1250" b="0" i="0" u="none" strike="noStrike">
                        <a:solidFill>
                          <a:srgbClr val="4A4A4A"/>
                        </a:solidFill>
                        <a:effectLst/>
                        <a:latin typeface="Arial" panose="020B0604020202020204"/>
                      </a:endParaRPr>
                    </a:p>
                  </a:txBody>
                  <a:tcPr marL="6181" marR="6181" marT="6181" marB="0"/>
                </a:tc>
              </a:tr>
              <a:tr h="154533">
                <a:tc>
                  <a:txBody>
                    <a:bodyPr/>
                    <a:lstStyle/>
                    <a:p>
                      <a:pPr algn="l" fontAlgn="b"/>
                      <a:r>
                        <a:rPr lang="zh-CN" altLang="en-US" sz="1250" u="none" strike="noStrike">
                          <a:effectLst/>
                        </a:rPr>
                        <a:t>中国</a:t>
                      </a:r>
                      <a:endParaRPr lang="zh-CN" altLang="en-US" sz="1250" b="0" i="0" u="none" strike="noStrike">
                        <a:solidFill>
                          <a:srgbClr val="000000"/>
                        </a:solidFill>
                        <a:effectLst/>
                        <a:latin typeface="宋体" panose="02010600030101010101" pitchFamily="2" charset="-122"/>
                      </a:endParaRPr>
                    </a:p>
                  </a:txBody>
                  <a:tcPr marL="6181" marR="6181" marT="6181" marB="0" anchor="b"/>
                </a:tc>
                <a:tc>
                  <a:txBody>
                    <a:bodyPr/>
                    <a:lstStyle/>
                    <a:p>
                      <a:pPr algn="l" fontAlgn="t"/>
                      <a:r>
                        <a:rPr lang="en-US" altLang="zh-CN" sz="1250" u="none" strike="noStrike">
                          <a:effectLst/>
                        </a:rPr>
                        <a:t>1992</a:t>
                      </a:r>
                      <a:endParaRPr lang="en-US" altLang="zh-CN" sz="1250" b="0" i="0" u="none" strike="noStrike">
                        <a:solidFill>
                          <a:srgbClr val="4A4A4A"/>
                        </a:solidFill>
                        <a:effectLst/>
                        <a:latin typeface="Arial" panose="020B0604020202020204"/>
                      </a:endParaRPr>
                    </a:p>
                  </a:txBody>
                  <a:tcPr marL="6181" marR="6181" marT="6181" marB="0"/>
                </a:tc>
              </a:tr>
              <a:tr h="154533">
                <a:tc>
                  <a:txBody>
                    <a:bodyPr/>
                    <a:lstStyle/>
                    <a:p>
                      <a:pPr algn="l" fontAlgn="b"/>
                      <a:r>
                        <a:rPr lang="zh-CN" altLang="en-US" sz="1250" u="none" strike="noStrike">
                          <a:effectLst/>
                        </a:rPr>
                        <a:t>哥斯达黎加</a:t>
                      </a:r>
                      <a:endParaRPr lang="zh-CN" altLang="en-US" sz="1250" b="0" i="0" u="none" strike="noStrike">
                        <a:solidFill>
                          <a:srgbClr val="000000"/>
                        </a:solidFill>
                        <a:effectLst/>
                        <a:latin typeface="宋体" panose="02010600030101010101" pitchFamily="2" charset="-122"/>
                      </a:endParaRPr>
                    </a:p>
                  </a:txBody>
                  <a:tcPr marL="6181" marR="6181" marT="6181" marB="0" anchor="b"/>
                </a:tc>
                <a:tc>
                  <a:txBody>
                    <a:bodyPr/>
                    <a:lstStyle/>
                    <a:p>
                      <a:pPr algn="l" fontAlgn="t"/>
                      <a:r>
                        <a:rPr lang="en-US" altLang="zh-CN" sz="1250" u="none" strike="noStrike">
                          <a:effectLst/>
                        </a:rPr>
                        <a:t>2016</a:t>
                      </a:r>
                      <a:endParaRPr lang="en-US" altLang="zh-CN" sz="1250" b="0" i="0" u="none" strike="noStrike">
                        <a:solidFill>
                          <a:srgbClr val="4A4A4A"/>
                        </a:solidFill>
                        <a:effectLst/>
                        <a:latin typeface="Arial" panose="020B0604020202020204"/>
                      </a:endParaRPr>
                    </a:p>
                  </a:txBody>
                  <a:tcPr marL="6181" marR="6181" marT="6181" marB="0"/>
                </a:tc>
              </a:tr>
              <a:tr h="154533">
                <a:tc>
                  <a:txBody>
                    <a:bodyPr/>
                    <a:lstStyle/>
                    <a:p>
                      <a:pPr algn="l" fontAlgn="b"/>
                      <a:r>
                        <a:rPr lang="zh-CN" altLang="en-US" sz="1250" u="none" strike="noStrike">
                          <a:effectLst/>
                        </a:rPr>
                        <a:t>克罗地亚</a:t>
                      </a:r>
                      <a:endParaRPr lang="zh-CN" altLang="en-US" sz="1250" b="0" i="0" u="none" strike="noStrike">
                        <a:solidFill>
                          <a:srgbClr val="000000"/>
                        </a:solidFill>
                        <a:effectLst/>
                        <a:latin typeface="宋体" panose="02010600030101010101" pitchFamily="2" charset="-122"/>
                      </a:endParaRPr>
                    </a:p>
                  </a:txBody>
                  <a:tcPr marL="6181" marR="6181" marT="6181" marB="0" anchor="b"/>
                </a:tc>
                <a:tc>
                  <a:txBody>
                    <a:bodyPr/>
                    <a:lstStyle/>
                    <a:p>
                      <a:pPr algn="l" fontAlgn="t"/>
                      <a:r>
                        <a:rPr lang="en-US" altLang="zh-CN" sz="1250" u="none" strike="noStrike">
                          <a:effectLst/>
                        </a:rPr>
                        <a:t>2006</a:t>
                      </a:r>
                      <a:endParaRPr lang="en-US" altLang="zh-CN" sz="1250" b="0" i="0" u="none" strike="noStrike">
                        <a:solidFill>
                          <a:srgbClr val="4A4A4A"/>
                        </a:solidFill>
                        <a:effectLst/>
                        <a:latin typeface="Arial" panose="020B0604020202020204"/>
                      </a:endParaRPr>
                    </a:p>
                  </a:txBody>
                  <a:tcPr marL="6181" marR="6181" marT="6181" marB="0"/>
                </a:tc>
              </a:tr>
              <a:tr h="154533">
                <a:tc>
                  <a:txBody>
                    <a:bodyPr/>
                    <a:lstStyle/>
                    <a:p>
                      <a:pPr algn="l" fontAlgn="b"/>
                      <a:r>
                        <a:rPr lang="zh-CN" altLang="en-US" sz="1250" u="none" strike="noStrike">
                          <a:effectLst/>
                        </a:rPr>
                        <a:t>塞浦路斯</a:t>
                      </a:r>
                      <a:endParaRPr lang="zh-CN" altLang="en-US" sz="1250" b="0" i="0" u="none" strike="noStrike">
                        <a:solidFill>
                          <a:srgbClr val="000000"/>
                        </a:solidFill>
                        <a:effectLst/>
                        <a:latin typeface="宋体" panose="02010600030101010101" pitchFamily="2" charset="-122"/>
                      </a:endParaRPr>
                    </a:p>
                  </a:txBody>
                  <a:tcPr marL="6181" marR="6181" marT="6181" marB="0" anchor="b"/>
                </a:tc>
                <a:tc>
                  <a:txBody>
                    <a:bodyPr/>
                    <a:lstStyle/>
                    <a:p>
                      <a:pPr algn="l" fontAlgn="t"/>
                      <a:r>
                        <a:rPr lang="en-US" altLang="zh-CN" sz="1250" u="none" strike="noStrike">
                          <a:effectLst/>
                        </a:rPr>
                        <a:t>1983</a:t>
                      </a:r>
                      <a:endParaRPr lang="en-US" altLang="zh-CN" sz="1250" b="0" i="0" u="none" strike="noStrike">
                        <a:solidFill>
                          <a:srgbClr val="4A4A4A"/>
                        </a:solidFill>
                        <a:effectLst/>
                        <a:latin typeface="Arial" panose="020B0604020202020204"/>
                      </a:endParaRPr>
                    </a:p>
                  </a:txBody>
                  <a:tcPr marL="6181" marR="6181" marT="6181" marB="0"/>
                </a:tc>
              </a:tr>
              <a:tr h="154533">
                <a:tc>
                  <a:txBody>
                    <a:bodyPr/>
                    <a:lstStyle/>
                    <a:p>
                      <a:pPr algn="l" fontAlgn="b"/>
                      <a:r>
                        <a:rPr lang="zh-CN" altLang="en-US" sz="1250" u="none" strike="noStrike">
                          <a:effectLst/>
                        </a:rPr>
                        <a:t>捷克</a:t>
                      </a:r>
                      <a:endParaRPr lang="zh-CN" altLang="en-US" sz="1250" b="0" i="0" u="none" strike="noStrike">
                        <a:solidFill>
                          <a:srgbClr val="000000"/>
                        </a:solidFill>
                        <a:effectLst/>
                        <a:latin typeface="宋体" panose="02010600030101010101" pitchFamily="2" charset="-122"/>
                      </a:endParaRPr>
                    </a:p>
                  </a:txBody>
                  <a:tcPr marL="6181" marR="6181" marT="6181" marB="0" anchor="b"/>
                </a:tc>
                <a:tc>
                  <a:txBody>
                    <a:bodyPr/>
                    <a:lstStyle/>
                    <a:p>
                      <a:pPr algn="l" fontAlgn="t"/>
                      <a:r>
                        <a:rPr lang="en-US" altLang="zh-CN" sz="1250" u="none" strike="noStrike">
                          <a:effectLst/>
                        </a:rPr>
                        <a:t>1993</a:t>
                      </a:r>
                      <a:endParaRPr lang="en-US" altLang="zh-CN" sz="1250" b="0" i="0" u="none" strike="noStrike">
                        <a:solidFill>
                          <a:srgbClr val="4A4A4A"/>
                        </a:solidFill>
                        <a:effectLst/>
                        <a:latin typeface="Arial" panose="020B0604020202020204"/>
                      </a:endParaRPr>
                    </a:p>
                  </a:txBody>
                  <a:tcPr marL="6181" marR="6181" marT="6181" marB="0"/>
                </a:tc>
              </a:tr>
              <a:tr h="154533">
                <a:tc>
                  <a:txBody>
                    <a:bodyPr/>
                    <a:lstStyle/>
                    <a:p>
                      <a:pPr algn="l" fontAlgn="b"/>
                      <a:r>
                        <a:rPr lang="zh-CN" altLang="en-US" sz="1250" u="none" strike="noStrike">
                          <a:effectLst/>
                        </a:rPr>
                        <a:t>丹麦</a:t>
                      </a:r>
                      <a:endParaRPr lang="zh-CN" altLang="en-US" sz="1250" b="0" i="0" u="none" strike="noStrike">
                        <a:solidFill>
                          <a:srgbClr val="000000"/>
                        </a:solidFill>
                        <a:effectLst/>
                        <a:latin typeface="宋体" panose="02010600030101010101" pitchFamily="2" charset="-122"/>
                      </a:endParaRPr>
                    </a:p>
                  </a:txBody>
                  <a:tcPr marL="6181" marR="6181" marT="6181" marB="0" anchor="b"/>
                </a:tc>
                <a:tc>
                  <a:txBody>
                    <a:bodyPr/>
                    <a:lstStyle/>
                    <a:p>
                      <a:pPr algn="l" fontAlgn="t"/>
                      <a:r>
                        <a:rPr lang="en-US" altLang="zh-CN" sz="1250" u="none" strike="noStrike">
                          <a:effectLst/>
                        </a:rPr>
                        <a:t>1969</a:t>
                      </a:r>
                      <a:endParaRPr lang="en-US" altLang="zh-CN" sz="1250" b="0" i="0" u="none" strike="noStrike">
                        <a:solidFill>
                          <a:srgbClr val="4A4A4A"/>
                        </a:solidFill>
                        <a:effectLst/>
                        <a:latin typeface="Arial" panose="020B0604020202020204"/>
                      </a:endParaRPr>
                    </a:p>
                  </a:txBody>
                  <a:tcPr marL="6181" marR="6181" marT="6181" marB="0"/>
                </a:tc>
              </a:tr>
              <a:tr h="154533">
                <a:tc>
                  <a:txBody>
                    <a:bodyPr/>
                    <a:lstStyle/>
                    <a:p>
                      <a:pPr algn="l" fontAlgn="b"/>
                      <a:r>
                        <a:rPr lang="zh-CN" altLang="en-US" sz="1250" u="none" strike="noStrike">
                          <a:effectLst/>
                        </a:rPr>
                        <a:t>埃及</a:t>
                      </a:r>
                      <a:endParaRPr lang="zh-CN" altLang="en-US" sz="1250" b="0" i="0" u="none" strike="noStrike">
                        <a:solidFill>
                          <a:srgbClr val="000000"/>
                        </a:solidFill>
                        <a:effectLst/>
                        <a:latin typeface="宋体" panose="02010600030101010101" pitchFamily="2" charset="-122"/>
                      </a:endParaRPr>
                    </a:p>
                  </a:txBody>
                  <a:tcPr marL="6181" marR="6181" marT="6181" marB="0" anchor="b"/>
                </a:tc>
                <a:tc>
                  <a:txBody>
                    <a:bodyPr/>
                    <a:lstStyle/>
                    <a:p>
                      <a:pPr algn="l" fontAlgn="t"/>
                      <a:r>
                        <a:rPr lang="en-US" altLang="zh-CN" sz="1250" u="none" strike="noStrike">
                          <a:effectLst/>
                        </a:rPr>
                        <a:t>1969</a:t>
                      </a:r>
                      <a:endParaRPr lang="en-US" altLang="zh-CN" sz="1250" b="0" i="0" u="none" strike="noStrike">
                        <a:solidFill>
                          <a:srgbClr val="4A4A4A"/>
                        </a:solidFill>
                        <a:effectLst/>
                        <a:latin typeface="Arial" panose="020B0604020202020204"/>
                      </a:endParaRPr>
                    </a:p>
                  </a:txBody>
                  <a:tcPr marL="6181" marR="6181" marT="6181" marB="0"/>
                </a:tc>
              </a:tr>
              <a:tr h="154533">
                <a:tc>
                  <a:txBody>
                    <a:bodyPr/>
                    <a:lstStyle/>
                    <a:p>
                      <a:pPr algn="l" fontAlgn="b"/>
                      <a:r>
                        <a:rPr lang="zh-CN" altLang="en-US" sz="1250" u="none" strike="noStrike">
                          <a:effectLst/>
                        </a:rPr>
                        <a:t>爱沙尼亚</a:t>
                      </a:r>
                      <a:endParaRPr lang="zh-CN" altLang="en-US" sz="1250" b="0" i="0" u="none" strike="noStrike">
                        <a:solidFill>
                          <a:srgbClr val="000000"/>
                        </a:solidFill>
                        <a:effectLst/>
                        <a:latin typeface="宋体" panose="02010600030101010101" pitchFamily="2" charset="-122"/>
                      </a:endParaRPr>
                    </a:p>
                  </a:txBody>
                  <a:tcPr marL="6181" marR="6181" marT="6181" marB="0" anchor="b"/>
                </a:tc>
                <a:tc>
                  <a:txBody>
                    <a:bodyPr/>
                    <a:lstStyle/>
                    <a:p>
                      <a:pPr algn="l" fontAlgn="t"/>
                      <a:r>
                        <a:rPr lang="en-US" altLang="zh-CN" sz="1250" u="none" strike="noStrike">
                          <a:effectLst/>
                        </a:rPr>
                        <a:t>1996</a:t>
                      </a:r>
                      <a:endParaRPr lang="en-US" altLang="zh-CN" sz="1250" b="0" i="0" u="none" strike="noStrike">
                        <a:solidFill>
                          <a:srgbClr val="4A4A4A"/>
                        </a:solidFill>
                        <a:effectLst/>
                        <a:latin typeface="Arial" panose="020B0604020202020204"/>
                      </a:endParaRPr>
                    </a:p>
                  </a:txBody>
                  <a:tcPr marL="6181" marR="6181" marT="6181" marB="0"/>
                </a:tc>
              </a:tr>
              <a:tr h="154533">
                <a:tc>
                  <a:txBody>
                    <a:bodyPr/>
                    <a:lstStyle/>
                    <a:p>
                      <a:pPr algn="l" fontAlgn="b"/>
                      <a:r>
                        <a:rPr lang="zh-CN" altLang="en-US" sz="1250" u="none" strike="noStrike">
                          <a:effectLst/>
                        </a:rPr>
                        <a:t>芬兰</a:t>
                      </a:r>
                      <a:endParaRPr lang="zh-CN" altLang="en-US" sz="1250" b="0" i="0" u="none" strike="noStrike">
                        <a:solidFill>
                          <a:srgbClr val="000000"/>
                        </a:solidFill>
                        <a:effectLst/>
                        <a:latin typeface="宋体" panose="02010600030101010101" pitchFamily="2" charset="-122"/>
                      </a:endParaRPr>
                    </a:p>
                  </a:txBody>
                  <a:tcPr marL="6181" marR="6181" marT="6181" marB="0" anchor="b"/>
                </a:tc>
                <a:tc>
                  <a:txBody>
                    <a:bodyPr/>
                    <a:lstStyle/>
                    <a:p>
                      <a:pPr algn="l" fontAlgn="t"/>
                      <a:r>
                        <a:rPr lang="en-US" altLang="zh-CN" sz="1250" u="none" strike="noStrike">
                          <a:effectLst/>
                        </a:rPr>
                        <a:t>1969</a:t>
                      </a:r>
                      <a:endParaRPr lang="en-US" altLang="zh-CN" sz="1250" b="0" i="0" u="none" strike="noStrike">
                        <a:solidFill>
                          <a:srgbClr val="4A4A4A"/>
                        </a:solidFill>
                        <a:effectLst/>
                        <a:latin typeface="Arial" panose="020B0604020202020204"/>
                      </a:endParaRPr>
                    </a:p>
                  </a:txBody>
                  <a:tcPr marL="6181" marR="6181" marT="6181" marB="0"/>
                </a:tc>
              </a:tr>
              <a:tr h="154533">
                <a:tc>
                  <a:txBody>
                    <a:bodyPr/>
                    <a:lstStyle/>
                    <a:p>
                      <a:pPr algn="l" fontAlgn="b"/>
                      <a:r>
                        <a:rPr lang="zh-CN" altLang="en-US" sz="1250" u="none" strike="noStrike">
                          <a:effectLst/>
                        </a:rPr>
                        <a:t>法国</a:t>
                      </a:r>
                      <a:endParaRPr lang="zh-CN" altLang="en-US" sz="1250" b="0" i="0" u="none" strike="noStrike">
                        <a:solidFill>
                          <a:srgbClr val="000000"/>
                        </a:solidFill>
                        <a:effectLst/>
                        <a:latin typeface="宋体" panose="02010600030101010101" pitchFamily="2" charset="-122"/>
                      </a:endParaRPr>
                    </a:p>
                  </a:txBody>
                  <a:tcPr marL="6181" marR="6181" marT="6181" marB="0" anchor="b"/>
                </a:tc>
                <a:tc>
                  <a:txBody>
                    <a:bodyPr/>
                    <a:lstStyle/>
                    <a:p>
                      <a:pPr algn="l" fontAlgn="t"/>
                      <a:r>
                        <a:rPr lang="en-US" altLang="zh-CN" sz="1250" u="none" strike="noStrike">
                          <a:effectLst/>
                        </a:rPr>
                        <a:t>1972</a:t>
                      </a:r>
                      <a:endParaRPr lang="en-US" altLang="zh-CN" sz="1250" b="0" i="0" u="none" strike="noStrike">
                        <a:solidFill>
                          <a:srgbClr val="4A4A4A"/>
                        </a:solidFill>
                        <a:effectLst/>
                        <a:latin typeface="Arial" panose="020B0604020202020204"/>
                      </a:endParaRPr>
                    </a:p>
                  </a:txBody>
                  <a:tcPr marL="6181" marR="6181" marT="6181" marB="0"/>
                </a:tc>
              </a:tr>
              <a:tr h="154533">
                <a:tc>
                  <a:txBody>
                    <a:bodyPr/>
                    <a:lstStyle/>
                    <a:p>
                      <a:pPr algn="l" fontAlgn="b"/>
                      <a:r>
                        <a:rPr lang="zh-CN" altLang="en-US" sz="1250" u="none" strike="noStrike">
                          <a:effectLst/>
                        </a:rPr>
                        <a:t>德国</a:t>
                      </a:r>
                      <a:endParaRPr lang="zh-CN" altLang="en-US" sz="1250" b="0" i="0" u="none" strike="noStrike">
                        <a:solidFill>
                          <a:srgbClr val="000000"/>
                        </a:solidFill>
                        <a:effectLst/>
                        <a:latin typeface="宋体" panose="02010600030101010101" pitchFamily="2" charset="-122"/>
                      </a:endParaRPr>
                    </a:p>
                  </a:txBody>
                  <a:tcPr marL="6181" marR="6181" marT="6181" marB="0" anchor="b"/>
                </a:tc>
                <a:tc>
                  <a:txBody>
                    <a:bodyPr/>
                    <a:lstStyle/>
                    <a:p>
                      <a:pPr algn="l" fontAlgn="t"/>
                      <a:r>
                        <a:rPr lang="en-US" altLang="zh-CN" sz="1250" u="none" strike="noStrike">
                          <a:effectLst/>
                        </a:rPr>
                        <a:t>1979</a:t>
                      </a:r>
                      <a:endParaRPr lang="en-US" altLang="zh-CN" sz="1250" b="0" i="0" u="none" strike="noStrike">
                        <a:solidFill>
                          <a:srgbClr val="4A4A4A"/>
                        </a:solidFill>
                        <a:effectLst/>
                        <a:latin typeface="Arial" panose="020B0604020202020204"/>
                      </a:endParaRPr>
                    </a:p>
                  </a:txBody>
                  <a:tcPr marL="6181" marR="6181" marT="6181" marB="0"/>
                </a:tc>
              </a:tr>
              <a:tr h="154533">
                <a:tc>
                  <a:txBody>
                    <a:bodyPr/>
                    <a:lstStyle/>
                    <a:p>
                      <a:pPr algn="l" fontAlgn="b"/>
                      <a:r>
                        <a:rPr lang="zh-CN" altLang="en-US" sz="1250" u="none" strike="noStrike">
                          <a:effectLst/>
                        </a:rPr>
                        <a:t>希腊</a:t>
                      </a:r>
                      <a:endParaRPr lang="zh-CN" altLang="en-US" sz="1250" b="0" i="0" u="none" strike="noStrike">
                        <a:solidFill>
                          <a:srgbClr val="000000"/>
                        </a:solidFill>
                        <a:effectLst/>
                        <a:latin typeface="宋体" panose="02010600030101010101" pitchFamily="2" charset="-122"/>
                      </a:endParaRPr>
                    </a:p>
                  </a:txBody>
                  <a:tcPr marL="6181" marR="6181" marT="6181" marB="0" anchor="b"/>
                </a:tc>
                <a:tc>
                  <a:txBody>
                    <a:bodyPr/>
                    <a:lstStyle/>
                    <a:p>
                      <a:pPr algn="l" fontAlgn="t"/>
                      <a:r>
                        <a:rPr lang="en-US" altLang="zh-CN" sz="1250" u="none" strike="noStrike">
                          <a:effectLst/>
                        </a:rPr>
                        <a:t>1983</a:t>
                      </a:r>
                      <a:endParaRPr lang="en-US" altLang="zh-CN" sz="1250" b="0" i="0" u="none" strike="noStrike">
                        <a:solidFill>
                          <a:srgbClr val="4A4A4A"/>
                        </a:solidFill>
                        <a:effectLst/>
                        <a:latin typeface="Arial" panose="020B0604020202020204"/>
                      </a:endParaRPr>
                    </a:p>
                  </a:txBody>
                  <a:tcPr marL="6181" marR="6181" marT="6181" marB="0"/>
                </a:tc>
              </a:tr>
              <a:tr h="154533">
                <a:tc>
                  <a:txBody>
                    <a:bodyPr/>
                    <a:lstStyle/>
                    <a:p>
                      <a:pPr algn="l" fontAlgn="b"/>
                      <a:r>
                        <a:rPr lang="zh-CN" altLang="en-US" sz="1250" u="none" strike="noStrike">
                          <a:effectLst/>
                        </a:rPr>
                        <a:t>匈牙利</a:t>
                      </a:r>
                      <a:endParaRPr lang="zh-CN" altLang="en-US" sz="1250" b="0" i="0" u="none" strike="noStrike">
                        <a:solidFill>
                          <a:srgbClr val="000000"/>
                        </a:solidFill>
                        <a:effectLst/>
                        <a:latin typeface="宋体" panose="02010600030101010101" pitchFamily="2" charset="-122"/>
                      </a:endParaRPr>
                    </a:p>
                  </a:txBody>
                  <a:tcPr marL="6181" marR="6181" marT="6181" marB="0" anchor="b"/>
                </a:tc>
                <a:tc>
                  <a:txBody>
                    <a:bodyPr/>
                    <a:lstStyle/>
                    <a:p>
                      <a:pPr algn="l" fontAlgn="t"/>
                      <a:r>
                        <a:rPr lang="en-US" altLang="zh-CN" sz="1250" u="none" strike="noStrike">
                          <a:effectLst/>
                        </a:rPr>
                        <a:t>2005</a:t>
                      </a:r>
                      <a:endParaRPr lang="en-US" altLang="zh-CN" sz="1250" b="0" i="0" u="none" strike="noStrike">
                        <a:solidFill>
                          <a:srgbClr val="4A4A4A"/>
                        </a:solidFill>
                        <a:effectLst/>
                        <a:latin typeface="Arial" panose="020B0604020202020204"/>
                      </a:endParaRPr>
                    </a:p>
                  </a:txBody>
                  <a:tcPr marL="6181" marR="6181" marT="6181" marB="0"/>
                </a:tc>
              </a:tr>
              <a:tr h="154533">
                <a:tc>
                  <a:txBody>
                    <a:bodyPr/>
                    <a:lstStyle/>
                    <a:p>
                      <a:pPr algn="l" fontAlgn="b"/>
                      <a:r>
                        <a:rPr lang="zh-CN" altLang="en-US" sz="1250" u="none" strike="noStrike">
                          <a:effectLst/>
                        </a:rPr>
                        <a:t>冰岛</a:t>
                      </a:r>
                      <a:endParaRPr lang="zh-CN" altLang="en-US" sz="1250" b="0" i="0" u="none" strike="noStrike">
                        <a:solidFill>
                          <a:srgbClr val="000000"/>
                        </a:solidFill>
                        <a:effectLst/>
                        <a:latin typeface="宋体" panose="02010600030101010101" pitchFamily="2" charset="-122"/>
                      </a:endParaRPr>
                    </a:p>
                  </a:txBody>
                  <a:tcPr marL="6181" marR="6181" marT="6181" marB="0" anchor="b"/>
                </a:tc>
                <a:tc>
                  <a:txBody>
                    <a:bodyPr/>
                    <a:lstStyle/>
                    <a:p>
                      <a:pPr algn="l" fontAlgn="t"/>
                      <a:r>
                        <a:rPr lang="en-US" altLang="zh-CN" sz="1250" u="none" strike="noStrike">
                          <a:effectLst/>
                        </a:rPr>
                        <a:t>2009</a:t>
                      </a:r>
                      <a:endParaRPr lang="en-US" altLang="zh-CN" sz="1250" b="0" i="0" u="none" strike="noStrike">
                        <a:solidFill>
                          <a:srgbClr val="4A4A4A"/>
                        </a:solidFill>
                        <a:effectLst/>
                        <a:latin typeface="Arial" panose="020B0604020202020204"/>
                      </a:endParaRPr>
                    </a:p>
                  </a:txBody>
                  <a:tcPr marL="6181" marR="6181" marT="6181" marB="0"/>
                </a:tc>
              </a:tr>
              <a:tr h="154533">
                <a:tc>
                  <a:txBody>
                    <a:bodyPr/>
                    <a:lstStyle/>
                    <a:p>
                      <a:pPr algn="l" fontAlgn="b"/>
                      <a:r>
                        <a:rPr lang="zh-CN" altLang="en-US" sz="1250" u="none" strike="noStrike">
                          <a:effectLst/>
                        </a:rPr>
                        <a:t>印度</a:t>
                      </a:r>
                      <a:endParaRPr lang="zh-CN" altLang="en-US" sz="1250" b="0" i="0" u="none" strike="noStrike">
                        <a:solidFill>
                          <a:srgbClr val="000000"/>
                        </a:solidFill>
                        <a:effectLst/>
                        <a:latin typeface="宋体" panose="02010600030101010101" pitchFamily="2" charset="-122"/>
                      </a:endParaRPr>
                    </a:p>
                  </a:txBody>
                  <a:tcPr marL="6181" marR="6181" marT="6181" marB="0" anchor="b"/>
                </a:tc>
                <a:tc>
                  <a:txBody>
                    <a:bodyPr/>
                    <a:lstStyle/>
                    <a:p>
                      <a:pPr algn="l" fontAlgn="t"/>
                      <a:r>
                        <a:rPr lang="en-US" altLang="zh-CN" sz="1250" u="none" strike="noStrike">
                          <a:effectLst/>
                        </a:rPr>
                        <a:t>2007</a:t>
                      </a:r>
                      <a:endParaRPr lang="en-US" altLang="zh-CN" sz="1250" b="0" i="0" u="none" strike="noStrike">
                        <a:solidFill>
                          <a:srgbClr val="4A4A4A"/>
                        </a:solidFill>
                        <a:effectLst/>
                        <a:latin typeface="Arial" panose="020B0604020202020204"/>
                      </a:endParaRPr>
                    </a:p>
                  </a:txBody>
                  <a:tcPr marL="6181" marR="6181" marT="6181" marB="0"/>
                </a:tc>
              </a:tr>
              <a:tr h="154533">
                <a:tc>
                  <a:txBody>
                    <a:bodyPr/>
                    <a:lstStyle/>
                    <a:p>
                      <a:pPr algn="l" fontAlgn="b"/>
                      <a:r>
                        <a:rPr lang="zh-CN" altLang="en-US" sz="1250" u="none" strike="noStrike">
                          <a:effectLst/>
                        </a:rPr>
                        <a:t>爱尔兰</a:t>
                      </a:r>
                      <a:endParaRPr lang="zh-CN" altLang="en-US" sz="1250" b="0" i="0" u="none" strike="noStrike">
                        <a:solidFill>
                          <a:srgbClr val="000000"/>
                        </a:solidFill>
                        <a:effectLst/>
                        <a:latin typeface="宋体" panose="02010600030101010101" pitchFamily="2" charset="-122"/>
                      </a:endParaRPr>
                    </a:p>
                  </a:txBody>
                  <a:tcPr marL="6181" marR="6181" marT="6181" marB="0" anchor="b"/>
                </a:tc>
                <a:tc>
                  <a:txBody>
                    <a:bodyPr/>
                    <a:lstStyle/>
                    <a:p>
                      <a:pPr algn="l" fontAlgn="t"/>
                      <a:r>
                        <a:rPr lang="en-US" altLang="zh-CN" sz="1250" u="none" strike="noStrike">
                          <a:effectLst/>
                        </a:rPr>
                        <a:t>1994</a:t>
                      </a:r>
                      <a:endParaRPr lang="en-US" altLang="zh-CN" sz="1250" b="0" i="0" u="none" strike="noStrike">
                        <a:solidFill>
                          <a:srgbClr val="4A4A4A"/>
                        </a:solidFill>
                        <a:effectLst/>
                        <a:latin typeface="Arial" panose="020B0604020202020204"/>
                      </a:endParaRPr>
                    </a:p>
                  </a:txBody>
                  <a:tcPr marL="6181" marR="6181" marT="6181" marB="0"/>
                </a:tc>
              </a:tr>
              <a:tr h="154533">
                <a:tc>
                  <a:txBody>
                    <a:bodyPr/>
                    <a:lstStyle/>
                    <a:p>
                      <a:pPr algn="l" fontAlgn="b"/>
                      <a:r>
                        <a:rPr lang="zh-CN" altLang="en-US" sz="1250" u="none" strike="noStrike">
                          <a:effectLst/>
                        </a:rPr>
                        <a:t>以色列</a:t>
                      </a:r>
                      <a:endParaRPr lang="zh-CN" altLang="en-US" sz="1250" b="0" i="0" u="none" strike="noStrike">
                        <a:solidFill>
                          <a:srgbClr val="000000"/>
                        </a:solidFill>
                        <a:effectLst/>
                        <a:latin typeface="宋体" panose="02010600030101010101" pitchFamily="2" charset="-122"/>
                      </a:endParaRPr>
                    </a:p>
                  </a:txBody>
                  <a:tcPr marL="6181" marR="6181" marT="6181" marB="0" anchor="b"/>
                </a:tc>
                <a:tc>
                  <a:txBody>
                    <a:bodyPr/>
                    <a:lstStyle/>
                    <a:p>
                      <a:pPr algn="l" fontAlgn="t"/>
                      <a:r>
                        <a:rPr lang="en-US" altLang="zh-CN" sz="1250" u="none" strike="noStrike">
                          <a:effectLst/>
                        </a:rPr>
                        <a:t>1972</a:t>
                      </a:r>
                      <a:endParaRPr lang="en-US" altLang="zh-CN" sz="1250" b="0" i="0" u="none" strike="noStrike">
                        <a:solidFill>
                          <a:srgbClr val="4A4A4A"/>
                        </a:solidFill>
                        <a:effectLst/>
                        <a:latin typeface="Arial" panose="020B0604020202020204"/>
                      </a:endParaRPr>
                    </a:p>
                  </a:txBody>
                  <a:tcPr marL="6181" marR="6181" marT="6181" marB="0"/>
                </a:tc>
              </a:tr>
              <a:tr h="0">
                <a:tc>
                  <a:txBody>
                    <a:bodyPr/>
                    <a:lstStyle/>
                    <a:p>
                      <a:pPr algn="l" fontAlgn="b"/>
                      <a:r>
                        <a:rPr lang="zh-CN" altLang="en-US" sz="1250" u="none" strike="noStrike">
                          <a:effectLst/>
                        </a:rPr>
                        <a:t>意大利</a:t>
                      </a:r>
                      <a:endParaRPr lang="zh-CN" altLang="en-US" sz="1250" b="0" i="0" u="none" strike="noStrike">
                        <a:solidFill>
                          <a:srgbClr val="000000"/>
                        </a:solidFill>
                        <a:effectLst/>
                        <a:latin typeface="宋体" panose="02010600030101010101" pitchFamily="2" charset="-122"/>
                      </a:endParaRPr>
                    </a:p>
                  </a:txBody>
                  <a:tcPr marL="6181" marR="6181" marT="6181" marB="0" anchor="b"/>
                </a:tc>
                <a:tc>
                  <a:txBody>
                    <a:bodyPr/>
                    <a:lstStyle/>
                    <a:p>
                      <a:pPr algn="l" fontAlgn="t"/>
                      <a:r>
                        <a:rPr lang="en-US" altLang="zh-CN" sz="1250" u="none" strike="noStrike">
                          <a:effectLst/>
                        </a:rPr>
                        <a:t>1982</a:t>
                      </a:r>
                      <a:endParaRPr lang="en-US" altLang="zh-CN" sz="1250" b="0" i="0" u="none" strike="noStrike">
                        <a:solidFill>
                          <a:srgbClr val="4A4A4A"/>
                        </a:solidFill>
                        <a:effectLst/>
                        <a:latin typeface="Arial" panose="020B0604020202020204"/>
                      </a:endParaRPr>
                    </a:p>
                  </a:txBody>
                  <a:tcPr marL="6181" marR="6181" marT="6181" marB="0"/>
                </a:tc>
              </a:tr>
              <a:tr h="154533">
                <a:tc>
                  <a:txBody>
                    <a:bodyPr/>
                    <a:lstStyle/>
                    <a:p>
                      <a:pPr algn="l" fontAlgn="b"/>
                      <a:r>
                        <a:rPr lang="zh-CN" altLang="en-US" sz="1250" u="none" strike="noStrike">
                          <a:effectLst/>
                        </a:rPr>
                        <a:t>日本</a:t>
                      </a:r>
                      <a:endParaRPr lang="zh-CN" altLang="en-US" sz="1250" b="0" i="0" u="none" strike="noStrike">
                        <a:solidFill>
                          <a:srgbClr val="000000"/>
                        </a:solidFill>
                        <a:effectLst/>
                        <a:latin typeface="宋体" panose="02010600030101010101" pitchFamily="2" charset="-122"/>
                      </a:endParaRPr>
                    </a:p>
                  </a:txBody>
                  <a:tcPr marL="6181" marR="6181" marT="6181" marB="0" anchor="b"/>
                </a:tc>
                <a:tc>
                  <a:txBody>
                    <a:bodyPr/>
                    <a:lstStyle/>
                    <a:p>
                      <a:pPr algn="l" fontAlgn="t"/>
                      <a:r>
                        <a:rPr lang="en-US" altLang="zh-CN" sz="1250" u="none" strike="noStrike">
                          <a:effectLst/>
                        </a:rPr>
                        <a:t>1970</a:t>
                      </a:r>
                      <a:endParaRPr lang="en-US" altLang="zh-CN" sz="1250" b="0" i="0" u="none" strike="noStrike">
                        <a:solidFill>
                          <a:srgbClr val="4A4A4A"/>
                        </a:solidFill>
                        <a:effectLst/>
                        <a:latin typeface="Arial" panose="020B0604020202020204"/>
                      </a:endParaRPr>
                    </a:p>
                  </a:txBody>
                  <a:tcPr marL="6181" marR="6181" marT="6181" marB="0"/>
                </a:tc>
              </a:tr>
              <a:tr h="154533">
                <a:tc>
                  <a:txBody>
                    <a:bodyPr/>
                    <a:lstStyle/>
                    <a:p>
                      <a:pPr algn="l" fontAlgn="b"/>
                      <a:r>
                        <a:rPr lang="zh-CN" altLang="en-US" sz="1250" u="none" strike="noStrike" dirty="0">
                          <a:effectLst/>
                        </a:rPr>
                        <a:t>韩国</a:t>
                      </a:r>
                      <a:endParaRPr lang="zh-CN" altLang="en-US" sz="1250" b="0" i="0" u="none" strike="noStrike" dirty="0">
                        <a:solidFill>
                          <a:srgbClr val="000000"/>
                        </a:solidFill>
                        <a:effectLst/>
                        <a:latin typeface="宋体" panose="02010600030101010101" pitchFamily="2" charset="-122"/>
                      </a:endParaRPr>
                    </a:p>
                  </a:txBody>
                  <a:tcPr marL="6181" marR="6181" marT="6181" marB="0" anchor="b"/>
                </a:tc>
                <a:tc>
                  <a:txBody>
                    <a:bodyPr/>
                    <a:lstStyle/>
                    <a:p>
                      <a:pPr algn="l" fontAlgn="t"/>
                      <a:r>
                        <a:rPr lang="en-US" altLang="zh-CN" sz="1250" u="none" strike="noStrike" dirty="0">
                          <a:effectLst/>
                        </a:rPr>
                        <a:t>2000</a:t>
                      </a:r>
                      <a:endParaRPr lang="en-US" altLang="zh-CN" sz="1250" b="0" i="0" u="none" strike="noStrike" dirty="0">
                        <a:solidFill>
                          <a:srgbClr val="4A4A4A"/>
                        </a:solidFill>
                        <a:effectLst/>
                        <a:latin typeface="Arial" panose="020B0604020202020204"/>
                      </a:endParaRPr>
                    </a:p>
                  </a:txBody>
                  <a:tcPr marL="6181" marR="6181" marT="6181" marB="0"/>
                </a:tc>
              </a:tr>
            </a:tbl>
          </a:graphicData>
        </a:graphic>
      </p:graphicFrame>
      <p:graphicFrame>
        <p:nvGraphicFramePr>
          <p:cNvPr id="6" name="表格 5"/>
          <p:cNvGraphicFramePr>
            <a:graphicFrameLocks noGrp="1"/>
          </p:cNvGraphicFramePr>
          <p:nvPr/>
        </p:nvGraphicFramePr>
        <p:xfrm>
          <a:off x="2915816" y="764704"/>
          <a:ext cx="2858616" cy="5924431"/>
        </p:xfrm>
        <a:graphic>
          <a:graphicData uri="http://schemas.openxmlformats.org/drawingml/2006/table">
            <a:tbl>
              <a:tblPr>
                <a:tableStyleId>{3B4B98B0-60AC-42C2-AFA5-B58CD77FA1E5}</a:tableStyleId>
              </a:tblPr>
              <a:tblGrid>
                <a:gridCol w="2078993"/>
                <a:gridCol w="779623"/>
              </a:tblGrid>
              <a:tr h="173117">
                <a:tc>
                  <a:txBody>
                    <a:bodyPr/>
                    <a:lstStyle/>
                    <a:p>
                      <a:pPr algn="l" fontAlgn="ctr"/>
                      <a:r>
                        <a:rPr lang="zh-CN" altLang="en-US" sz="1250" u="none" strike="noStrike" dirty="0">
                          <a:solidFill>
                            <a:srgbClr val="0070C0"/>
                          </a:solidFill>
                          <a:effectLst/>
                        </a:rPr>
                        <a:t>国家</a:t>
                      </a:r>
                      <a:endParaRPr lang="zh-CN" altLang="en-US" sz="1250" b="1" i="0" u="none" strike="noStrike" dirty="0">
                        <a:solidFill>
                          <a:srgbClr val="0070C0"/>
                        </a:solidFill>
                        <a:effectLst/>
                        <a:latin typeface="宋体" panose="02010600030101010101" pitchFamily="2" charset="-122"/>
                      </a:endParaRPr>
                    </a:p>
                  </a:txBody>
                  <a:tcPr marL="8546" marR="8546" marT="8546" marB="0" anchor="ctr"/>
                </a:tc>
                <a:tc>
                  <a:txBody>
                    <a:bodyPr/>
                    <a:lstStyle/>
                    <a:p>
                      <a:pPr algn="l" fontAlgn="ctr"/>
                      <a:r>
                        <a:rPr lang="zh-CN" altLang="en-US" sz="1250" u="none" strike="noStrike" dirty="0" smtClean="0">
                          <a:solidFill>
                            <a:srgbClr val="0070C0"/>
                          </a:solidFill>
                          <a:effectLst/>
                        </a:rPr>
                        <a:t>生效时间</a:t>
                      </a:r>
                      <a:endParaRPr lang="zh-CN" altLang="en-US" sz="1250" b="1" i="0" u="none" strike="noStrike" dirty="0">
                        <a:solidFill>
                          <a:srgbClr val="0070C0"/>
                        </a:solidFill>
                        <a:effectLst/>
                        <a:latin typeface="宋体" panose="02010600030101010101" pitchFamily="2" charset="-122"/>
                      </a:endParaRPr>
                    </a:p>
                  </a:txBody>
                  <a:tcPr marL="8546" marR="8546" marT="8546" marB="0" anchor="ctr"/>
                </a:tc>
              </a:tr>
              <a:tr h="173117">
                <a:tc>
                  <a:txBody>
                    <a:bodyPr/>
                    <a:lstStyle/>
                    <a:p>
                      <a:pPr algn="l" fontAlgn="b"/>
                      <a:r>
                        <a:rPr lang="zh-CN" altLang="en-US" sz="1250" u="none" strike="noStrike" dirty="0">
                          <a:effectLst/>
                        </a:rPr>
                        <a:t>拉脱维亚</a:t>
                      </a:r>
                      <a:endParaRPr lang="zh-CN" altLang="en-US" sz="1250" b="0" i="0" u="none" strike="noStrike" dirty="0">
                        <a:solidFill>
                          <a:srgbClr val="000000"/>
                        </a:solidFill>
                        <a:effectLst/>
                        <a:latin typeface="宋体" panose="02010600030101010101" pitchFamily="2" charset="-122"/>
                      </a:endParaRPr>
                    </a:p>
                  </a:txBody>
                  <a:tcPr marL="6925" marR="6925" marT="6925" marB="0" anchor="b"/>
                </a:tc>
                <a:tc>
                  <a:txBody>
                    <a:bodyPr/>
                    <a:lstStyle/>
                    <a:p>
                      <a:pPr algn="l" fontAlgn="t"/>
                      <a:r>
                        <a:rPr lang="en-US" altLang="zh-CN" sz="1250" u="none" strike="noStrike">
                          <a:effectLst/>
                        </a:rPr>
                        <a:t>1995</a:t>
                      </a:r>
                      <a:endParaRPr lang="en-US" altLang="zh-CN" sz="1250" b="0" i="0" u="none" strike="noStrike">
                        <a:solidFill>
                          <a:srgbClr val="4A4A4A"/>
                        </a:solidFill>
                        <a:effectLst/>
                        <a:latin typeface="Arial" panose="020B0604020202020204"/>
                      </a:endParaRPr>
                    </a:p>
                  </a:txBody>
                  <a:tcPr marL="6925" marR="6925" marT="6925" marB="0"/>
                </a:tc>
              </a:tr>
              <a:tr h="173117">
                <a:tc>
                  <a:txBody>
                    <a:bodyPr/>
                    <a:lstStyle/>
                    <a:p>
                      <a:pPr algn="l" fontAlgn="b"/>
                      <a:r>
                        <a:rPr lang="zh-CN" altLang="en-US" sz="1250" u="none" strike="noStrike">
                          <a:effectLst/>
                        </a:rPr>
                        <a:t>立陶宛</a:t>
                      </a:r>
                      <a:endParaRPr lang="zh-CN" altLang="en-US" sz="1250" b="0" i="0" u="none" strike="noStrike">
                        <a:solidFill>
                          <a:srgbClr val="000000"/>
                        </a:solidFill>
                        <a:effectLst/>
                        <a:latin typeface="宋体" panose="02010600030101010101" pitchFamily="2" charset="-122"/>
                      </a:endParaRPr>
                    </a:p>
                  </a:txBody>
                  <a:tcPr marL="6925" marR="6925" marT="6925" marB="0" anchor="b"/>
                </a:tc>
                <a:tc>
                  <a:txBody>
                    <a:bodyPr/>
                    <a:lstStyle/>
                    <a:p>
                      <a:pPr algn="l" fontAlgn="t"/>
                      <a:r>
                        <a:rPr lang="en-US" altLang="zh-CN" sz="1250" u="none" strike="noStrike">
                          <a:effectLst/>
                        </a:rPr>
                        <a:t>2001</a:t>
                      </a:r>
                      <a:endParaRPr lang="en-US" altLang="zh-CN" sz="1250" b="0" i="0" u="none" strike="noStrike">
                        <a:solidFill>
                          <a:srgbClr val="4A4A4A"/>
                        </a:solidFill>
                        <a:effectLst/>
                        <a:latin typeface="Arial" panose="020B0604020202020204"/>
                      </a:endParaRPr>
                    </a:p>
                  </a:txBody>
                  <a:tcPr marL="6925" marR="6925" marT="6925" marB="0"/>
                </a:tc>
              </a:tr>
              <a:tr h="197485">
                <a:tc>
                  <a:txBody>
                    <a:bodyPr/>
                    <a:lstStyle/>
                    <a:p>
                      <a:pPr algn="l" fontAlgn="b"/>
                      <a:r>
                        <a:rPr lang="zh-CN" altLang="en-US" sz="1250" u="none" strike="noStrike">
                          <a:effectLst/>
                        </a:rPr>
                        <a:t>卢森堡</a:t>
                      </a:r>
                      <a:endParaRPr lang="zh-CN" altLang="en-US" sz="1250" b="0" i="0" u="none" strike="noStrike">
                        <a:solidFill>
                          <a:srgbClr val="000000"/>
                        </a:solidFill>
                        <a:effectLst/>
                        <a:latin typeface="宋体" panose="02010600030101010101" pitchFamily="2" charset="-122"/>
                      </a:endParaRPr>
                    </a:p>
                  </a:txBody>
                  <a:tcPr marL="6925" marR="6925" marT="6925" marB="0" anchor="b"/>
                </a:tc>
                <a:tc>
                  <a:txBody>
                    <a:bodyPr/>
                    <a:lstStyle/>
                    <a:p>
                      <a:pPr algn="l" fontAlgn="t"/>
                      <a:r>
                        <a:rPr lang="en-US" altLang="zh-CN" sz="1250" u="none" strike="noStrike">
                          <a:effectLst/>
                        </a:rPr>
                        <a:t>1975</a:t>
                      </a:r>
                      <a:endParaRPr lang="en-US" altLang="zh-CN" sz="1250" b="0" i="0" u="none" strike="noStrike">
                        <a:solidFill>
                          <a:srgbClr val="4A4A4A"/>
                        </a:solidFill>
                        <a:effectLst/>
                        <a:latin typeface="Arial" panose="020B0604020202020204"/>
                      </a:endParaRPr>
                    </a:p>
                  </a:txBody>
                  <a:tcPr marL="6925" marR="6925" marT="6925" marB="0"/>
                </a:tc>
              </a:tr>
              <a:tr h="173117">
                <a:tc>
                  <a:txBody>
                    <a:bodyPr/>
                    <a:lstStyle/>
                    <a:p>
                      <a:pPr algn="l" fontAlgn="b"/>
                      <a:r>
                        <a:rPr lang="zh-CN" altLang="en-US" sz="1250" u="none" strike="noStrike">
                          <a:effectLst/>
                        </a:rPr>
                        <a:t>马耳他</a:t>
                      </a:r>
                      <a:endParaRPr lang="zh-CN" altLang="en-US" sz="1250" b="0" i="0" u="none" strike="noStrike">
                        <a:solidFill>
                          <a:srgbClr val="000000"/>
                        </a:solidFill>
                        <a:effectLst/>
                        <a:latin typeface="宋体" panose="02010600030101010101" pitchFamily="2" charset="-122"/>
                      </a:endParaRPr>
                    </a:p>
                  </a:txBody>
                  <a:tcPr marL="6925" marR="6925" marT="6925" marB="0" anchor="b"/>
                </a:tc>
                <a:tc>
                  <a:txBody>
                    <a:bodyPr/>
                    <a:lstStyle/>
                    <a:p>
                      <a:pPr algn="l" fontAlgn="b"/>
                      <a:r>
                        <a:rPr lang="en-US" altLang="zh-CN" sz="1250" u="none" strike="noStrike">
                          <a:effectLst/>
                        </a:rPr>
                        <a:t>2011</a:t>
                      </a:r>
                      <a:endParaRPr lang="en-US" altLang="zh-CN" sz="1250" b="0" i="0" u="none" strike="noStrike">
                        <a:solidFill>
                          <a:srgbClr val="000000"/>
                        </a:solidFill>
                        <a:effectLst/>
                        <a:latin typeface="宋体" panose="02010600030101010101" pitchFamily="2" charset="-122"/>
                      </a:endParaRPr>
                    </a:p>
                  </a:txBody>
                  <a:tcPr marL="6925" marR="6925" marT="6925" marB="0" anchor="b"/>
                </a:tc>
              </a:tr>
              <a:tr h="173117">
                <a:tc>
                  <a:txBody>
                    <a:bodyPr/>
                    <a:lstStyle/>
                    <a:p>
                      <a:pPr algn="l" fontAlgn="b"/>
                      <a:r>
                        <a:rPr lang="zh-CN" altLang="en-US" sz="1250" u="none" strike="noStrike">
                          <a:effectLst/>
                        </a:rPr>
                        <a:t>墨西哥</a:t>
                      </a:r>
                      <a:endParaRPr lang="zh-CN" altLang="en-US" sz="1250" b="0" i="0" u="none" strike="noStrike">
                        <a:solidFill>
                          <a:srgbClr val="000000"/>
                        </a:solidFill>
                        <a:effectLst/>
                        <a:latin typeface="宋体" panose="02010600030101010101" pitchFamily="2" charset="-122"/>
                      </a:endParaRPr>
                    </a:p>
                  </a:txBody>
                  <a:tcPr marL="6925" marR="6925" marT="6925" marB="0" anchor="b"/>
                </a:tc>
                <a:tc>
                  <a:txBody>
                    <a:bodyPr/>
                    <a:lstStyle/>
                    <a:p>
                      <a:pPr algn="l" fontAlgn="t"/>
                      <a:r>
                        <a:rPr lang="en-US" altLang="zh-CN" sz="1250" u="none" strike="noStrike">
                          <a:effectLst/>
                        </a:rPr>
                        <a:t>2000</a:t>
                      </a:r>
                      <a:endParaRPr lang="en-US" altLang="zh-CN" sz="1250" b="0" i="0" u="none" strike="noStrike">
                        <a:solidFill>
                          <a:srgbClr val="4A4A4A"/>
                        </a:solidFill>
                        <a:effectLst/>
                        <a:latin typeface="Arial" panose="020B0604020202020204"/>
                      </a:endParaRPr>
                    </a:p>
                  </a:txBody>
                  <a:tcPr marL="6925" marR="6925" marT="6925" marB="0"/>
                </a:tc>
              </a:tr>
              <a:tr h="173117">
                <a:tc>
                  <a:txBody>
                    <a:bodyPr/>
                    <a:lstStyle/>
                    <a:p>
                      <a:pPr algn="l" fontAlgn="b"/>
                      <a:r>
                        <a:rPr lang="zh-CN" altLang="en-US" sz="1250" u="none" strike="noStrike">
                          <a:effectLst/>
                        </a:rPr>
                        <a:t>摩纳哥</a:t>
                      </a:r>
                      <a:endParaRPr lang="zh-CN" altLang="en-US" sz="1250" b="0" i="0" u="none" strike="noStrike">
                        <a:solidFill>
                          <a:srgbClr val="000000"/>
                        </a:solidFill>
                        <a:effectLst/>
                        <a:latin typeface="宋体" panose="02010600030101010101" pitchFamily="2" charset="-122"/>
                      </a:endParaRPr>
                    </a:p>
                  </a:txBody>
                  <a:tcPr marL="6925" marR="6925" marT="6925" marB="0" anchor="b"/>
                </a:tc>
                <a:tc>
                  <a:txBody>
                    <a:bodyPr/>
                    <a:lstStyle/>
                    <a:p>
                      <a:pPr algn="l" fontAlgn="t"/>
                      <a:r>
                        <a:rPr lang="en-US" altLang="zh-CN" sz="1250" u="none" strike="noStrike">
                          <a:effectLst/>
                        </a:rPr>
                        <a:t>2007</a:t>
                      </a:r>
                      <a:endParaRPr lang="en-US" altLang="zh-CN" sz="1250" b="0" i="0" u="none" strike="noStrike">
                        <a:solidFill>
                          <a:srgbClr val="4A4A4A"/>
                        </a:solidFill>
                        <a:effectLst/>
                        <a:latin typeface="Arial" panose="020B0604020202020204"/>
                      </a:endParaRPr>
                    </a:p>
                  </a:txBody>
                  <a:tcPr marL="6925" marR="6925" marT="6925" marB="0"/>
                </a:tc>
              </a:tr>
              <a:tr h="173117">
                <a:tc>
                  <a:txBody>
                    <a:bodyPr/>
                    <a:lstStyle/>
                    <a:p>
                      <a:pPr algn="l" fontAlgn="b"/>
                      <a:r>
                        <a:rPr lang="zh-CN" altLang="en-US" sz="1250" u="none" strike="noStrike">
                          <a:effectLst/>
                        </a:rPr>
                        <a:t>黑山</a:t>
                      </a:r>
                      <a:endParaRPr lang="zh-CN" altLang="en-US" sz="1250" b="0" i="0" u="none" strike="noStrike">
                        <a:solidFill>
                          <a:srgbClr val="000000"/>
                        </a:solidFill>
                        <a:effectLst/>
                        <a:latin typeface="宋体" panose="02010600030101010101" pitchFamily="2" charset="-122"/>
                      </a:endParaRPr>
                    </a:p>
                  </a:txBody>
                  <a:tcPr marL="6925" marR="6925" marT="6925" marB="0" anchor="b"/>
                </a:tc>
                <a:tc>
                  <a:txBody>
                    <a:bodyPr/>
                    <a:lstStyle/>
                    <a:p>
                      <a:pPr algn="l" fontAlgn="t"/>
                      <a:r>
                        <a:rPr lang="en-US" altLang="zh-CN" sz="1250" u="none" strike="noStrike">
                          <a:effectLst/>
                        </a:rPr>
                        <a:t>2012</a:t>
                      </a:r>
                      <a:endParaRPr lang="en-US" altLang="zh-CN" sz="1250" b="0" i="0" u="none" strike="noStrike">
                        <a:solidFill>
                          <a:srgbClr val="4A4A4A"/>
                        </a:solidFill>
                        <a:effectLst/>
                        <a:latin typeface="Arial" panose="020B0604020202020204"/>
                      </a:endParaRPr>
                    </a:p>
                  </a:txBody>
                  <a:tcPr marL="6925" marR="6925" marT="6925" marB="0"/>
                </a:tc>
              </a:tr>
              <a:tr h="173117">
                <a:tc>
                  <a:txBody>
                    <a:bodyPr/>
                    <a:lstStyle/>
                    <a:p>
                      <a:pPr algn="l" fontAlgn="b"/>
                      <a:r>
                        <a:rPr lang="zh-CN" altLang="en-US" sz="1250" u="none" strike="noStrike">
                          <a:effectLst/>
                        </a:rPr>
                        <a:t>摩洛哥</a:t>
                      </a:r>
                      <a:endParaRPr lang="zh-CN" altLang="en-US" sz="1250" b="0" i="0" u="none" strike="noStrike">
                        <a:solidFill>
                          <a:srgbClr val="000000"/>
                        </a:solidFill>
                        <a:effectLst/>
                        <a:latin typeface="宋体" panose="02010600030101010101" pitchFamily="2" charset="-122"/>
                      </a:endParaRPr>
                    </a:p>
                  </a:txBody>
                  <a:tcPr marL="6925" marR="6925" marT="6925" marB="0" anchor="b"/>
                </a:tc>
                <a:tc>
                  <a:txBody>
                    <a:bodyPr/>
                    <a:lstStyle/>
                    <a:p>
                      <a:pPr algn="l" fontAlgn="t"/>
                      <a:r>
                        <a:rPr lang="en-US" altLang="zh-CN" sz="1250" u="none" strike="noStrike">
                          <a:effectLst/>
                        </a:rPr>
                        <a:t>2011</a:t>
                      </a:r>
                      <a:endParaRPr lang="en-US" altLang="zh-CN" sz="1250" b="0" i="0" u="none" strike="noStrike">
                        <a:solidFill>
                          <a:srgbClr val="4A4A4A"/>
                        </a:solidFill>
                        <a:effectLst/>
                        <a:latin typeface="Arial" panose="020B0604020202020204"/>
                      </a:endParaRPr>
                    </a:p>
                  </a:txBody>
                  <a:tcPr marL="6925" marR="6925" marT="6925" marB="0"/>
                </a:tc>
              </a:tr>
              <a:tr h="173117">
                <a:tc>
                  <a:txBody>
                    <a:bodyPr/>
                    <a:lstStyle/>
                    <a:p>
                      <a:pPr algn="l" fontAlgn="b"/>
                      <a:r>
                        <a:rPr lang="zh-CN" altLang="en-US" sz="1250" u="none" strike="noStrike">
                          <a:effectLst/>
                        </a:rPr>
                        <a:t>荷兰</a:t>
                      </a:r>
                      <a:endParaRPr lang="zh-CN" altLang="en-US" sz="1250" b="0" i="0" u="none" strike="noStrike">
                        <a:solidFill>
                          <a:srgbClr val="000000"/>
                        </a:solidFill>
                        <a:effectLst/>
                        <a:latin typeface="宋体" panose="02010600030101010101" pitchFamily="2" charset="-122"/>
                      </a:endParaRPr>
                    </a:p>
                  </a:txBody>
                  <a:tcPr marL="6925" marR="6925" marT="6925" marB="0" anchor="b"/>
                </a:tc>
                <a:tc>
                  <a:txBody>
                    <a:bodyPr/>
                    <a:lstStyle/>
                    <a:p>
                      <a:pPr algn="l" fontAlgn="t"/>
                      <a:r>
                        <a:rPr lang="en-US" altLang="zh-CN" sz="1250" u="none" strike="noStrike">
                          <a:effectLst/>
                        </a:rPr>
                        <a:t>1976</a:t>
                      </a:r>
                      <a:endParaRPr lang="en-US" altLang="zh-CN" sz="1250" b="0" i="0" u="none" strike="noStrike">
                        <a:solidFill>
                          <a:srgbClr val="4A4A4A"/>
                        </a:solidFill>
                        <a:effectLst/>
                        <a:latin typeface="Arial" panose="020B0604020202020204"/>
                      </a:endParaRPr>
                    </a:p>
                  </a:txBody>
                  <a:tcPr marL="6925" marR="6925" marT="6925" marB="0"/>
                </a:tc>
              </a:tr>
              <a:tr h="173117">
                <a:tc>
                  <a:txBody>
                    <a:bodyPr/>
                    <a:lstStyle/>
                    <a:p>
                      <a:pPr algn="l" fontAlgn="b"/>
                      <a:r>
                        <a:rPr lang="zh-CN" altLang="en-US" sz="1250" u="none" strike="noStrike">
                          <a:effectLst/>
                        </a:rPr>
                        <a:t>挪威</a:t>
                      </a:r>
                      <a:endParaRPr lang="zh-CN" altLang="en-US" sz="1250" b="0" i="0" u="none" strike="noStrike">
                        <a:solidFill>
                          <a:srgbClr val="000000"/>
                        </a:solidFill>
                        <a:effectLst/>
                        <a:latin typeface="宋体" panose="02010600030101010101" pitchFamily="2" charset="-122"/>
                      </a:endParaRPr>
                    </a:p>
                  </a:txBody>
                  <a:tcPr marL="6925" marR="6925" marT="6925" marB="0" anchor="b"/>
                </a:tc>
                <a:tc>
                  <a:txBody>
                    <a:bodyPr/>
                    <a:lstStyle/>
                    <a:p>
                      <a:pPr algn="l" fontAlgn="t"/>
                      <a:r>
                        <a:rPr lang="en-US" altLang="zh-CN" sz="1250" u="none" strike="noStrike">
                          <a:effectLst/>
                        </a:rPr>
                        <a:t>1969</a:t>
                      </a:r>
                      <a:endParaRPr lang="en-US" altLang="zh-CN" sz="1250" b="0" i="0" u="none" strike="noStrike">
                        <a:solidFill>
                          <a:srgbClr val="4A4A4A"/>
                        </a:solidFill>
                        <a:effectLst/>
                        <a:latin typeface="Arial" panose="020B0604020202020204"/>
                      </a:endParaRPr>
                    </a:p>
                  </a:txBody>
                  <a:tcPr marL="6925" marR="6925" marT="6925" marB="0"/>
                </a:tc>
              </a:tr>
              <a:tr h="173117">
                <a:tc>
                  <a:txBody>
                    <a:bodyPr/>
                    <a:lstStyle/>
                    <a:p>
                      <a:pPr algn="l" fontAlgn="b"/>
                      <a:r>
                        <a:rPr lang="zh-CN" altLang="en-US" sz="1250" u="none" strike="noStrike">
                          <a:effectLst/>
                        </a:rPr>
                        <a:t>波兰</a:t>
                      </a:r>
                      <a:endParaRPr lang="zh-CN" altLang="en-US" sz="1250" b="0" i="0" u="none" strike="noStrike">
                        <a:solidFill>
                          <a:srgbClr val="000000"/>
                        </a:solidFill>
                        <a:effectLst/>
                        <a:latin typeface="宋体" panose="02010600030101010101" pitchFamily="2" charset="-122"/>
                      </a:endParaRPr>
                    </a:p>
                  </a:txBody>
                  <a:tcPr marL="6925" marR="6925" marT="6925" marB="0" anchor="b"/>
                </a:tc>
                <a:tc>
                  <a:txBody>
                    <a:bodyPr/>
                    <a:lstStyle/>
                    <a:p>
                      <a:pPr algn="l" fontAlgn="t"/>
                      <a:r>
                        <a:rPr lang="en-US" altLang="zh-CN" sz="1250" u="none" strike="noStrike">
                          <a:effectLst/>
                        </a:rPr>
                        <a:t>1996</a:t>
                      </a:r>
                      <a:endParaRPr lang="en-US" altLang="zh-CN" sz="1250" b="0" i="0" u="none" strike="noStrike">
                        <a:solidFill>
                          <a:srgbClr val="4A4A4A"/>
                        </a:solidFill>
                        <a:effectLst/>
                        <a:latin typeface="Arial" panose="020B0604020202020204"/>
                      </a:endParaRPr>
                    </a:p>
                  </a:txBody>
                  <a:tcPr marL="6925" marR="6925" marT="6925" marB="0"/>
                </a:tc>
              </a:tr>
              <a:tr h="173117">
                <a:tc>
                  <a:txBody>
                    <a:bodyPr/>
                    <a:lstStyle/>
                    <a:p>
                      <a:pPr algn="l" fontAlgn="b"/>
                      <a:r>
                        <a:rPr lang="zh-CN" altLang="en-US" sz="1250" u="none" strike="noStrike">
                          <a:effectLst/>
                        </a:rPr>
                        <a:t>葡萄牙</a:t>
                      </a:r>
                      <a:endParaRPr lang="zh-CN" altLang="en-US" sz="1250" b="0" i="0" u="none" strike="noStrike">
                        <a:solidFill>
                          <a:srgbClr val="000000"/>
                        </a:solidFill>
                        <a:effectLst/>
                        <a:latin typeface="宋体" panose="02010600030101010101" pitchFamily="2" charset="-122"/>
                      </a:endParaRPr>
                    </a:p>
                  </a:txBody>
                  <a:tcPr marL="6925" marR="6925" marT="6925" marB="0" anchor="b"/>
                </a:tc>
                <a:tc>
                  <a:txBody>
                    <a:bodyPr/>
                    <a:lstStyle/>
                    <a:p>
                      <a:pPr algn="l" fontAlgn="t"/>
                      <a:r>
                        <a:rPr lang="en-US" altLang="zh-CN" sz="1250" u="none" strike="noStrike">
                          <a:effectLst/>
                        </a:rPr>
                        <a:t>1974</a:t>
                      </a:r>
                      <a:endParaRPr lang="en-US" altLang="zh-CN" sz="1250" b="0" i="0" u="none" strike="noStrike">
                        <a:solidFill>
                          <a:srgbClr val="4A4A4A"/>
                        </a:solidFill>
                        <a:effectLst/>
                        <a:latin typeface="Arial" panose="020B0604020202020204"/>
                      </a:endParaRPr>
                    </a:p>
                  </a:txBody>
                  <a:tcPr marL="6925" marR="6925" marT="6925" marB="0"/>
                </a:tc>
              </a:tr>
              <a:tr h="173117">
                <a:tc>
                  <a:txBody>
                    <a:bodyPr/>
                    <a:lstStyle/>
                    <a:p>
                      <a:pPr algn="l" fontAlgn="b"/>
                      <a:r>
                        <a:rPr lang="zh-CN" altLang="en-US" sz="1250" u="none" strike="noStrike">
                          <a:effectLst/>
                        </a:rPr>
                        <a:t>摩尔多瓦共和国</a:t>
                      </a:r>
                      <a:endParaRPr lang="zh-CN" altLang="en-US" sz="1250" b="0" i="0" u="none" strike="noStrike">
                        <a:solidFill>
                          <a:srgbClr val="000000"/>
                        </a:solidFill>
                        <a:effectLst/>
                        <a:latin typeface="宋体" panose="02010600030101010101" pitchFamily="2" charset="-122"/>
                      </a:endParaRPr>
                    </a:p>
                  </a:txBody>
                  <a:tcPr marL="6925" marR="6925" marT="6925" marB="0" anchor="b"/>
                </a:tc>
                <a:tc>
                  <a:txBody>
                    <a:bodyPr/>
                    <a:lstStyle/>
                    <a:p>
                      <a:pPr algn="l" fontAlgn="t"/>
                      <a:r>
                        <a:rPr lang="en-US" altLang="zh-CN" sz="1250" u="none" strike="noStrike">
                          <a:effectLst/>
                        </a:rPr>
                        <a:t>2013</a:t>
                      </a:r>
                      <a:endParaRPr lang="en-US" altLang="zh-CN" sz="1250" b="0" i="0" u="none" strike="noStrike">
                        <a:solidFill>
                          <a:srgbClr val="4A4A4A"/>
                        </a:solidFill>
                        <a:effectLst/>
                        <a:latin typeface="Arial" panose="020B0604020202020204"/>
                      </a:endParaRPr>
                    </a:p>
                  </a:txBody>
                  <a:tcPr marL="6925" marR="6925" marT="6925" marB="0"/>
                </a:tc>
              </a:tr>
              <a:tr h="173117">
                <a:tc>
                  <a:txBody>
                    <a:bodyPr/>
                    <a:lstStyle/>
                    <a:p>
                      <a:pPr algn="l" fontAlgn="b"/>
                      <a:r>
                        <a:rPr lang="zh-CN" altLang="en-US" sz="1250" u="none" strike="noStrike">
                          <a:effectLst/>
                        </a:rPr>
                        <a:t>罗马尼亚</a:t>
                      </a:r>
                      <a:endParaRPr lang="zh-CN" altLang="en-US" sz="1250" b="0" i="0" u="none" strike="noStrike">
                        <a:solidFill>
                          <a:srgbClr val="000000"/>
                        </a:solidFill>
                        <a:effectLst/>
                        <a:latin typeface="宋体" panose="02010600030101010101" pitchFamily="2" charset="-122"/>
                      </a:endParaRPr>
                    </a:p>
                  </a:txBody>
                  <a:tcPr marL="6925" marR="6925" marT="6925" marB="0" anchor="b"/>
                </a:tc>
                <a:tc>
                  <a:txBody>
                    <a:bodyPr/>
                    <a:lstStyle/>
                    <a:p>
                      <a:pPr algn="l" fontAlgn="t"/>
                      <a:r>
                        <a:rPr lang="en-US" altLang="zh-CN" sz="1250" u="none" strike="noStrike">
                          <a:effectLst/>
                        </a:rPr>
                        <a:t>2004</a:t>
                      </a:r>
                      <a:endParaRPr lang="en-US" altLang="zh-CN" sz="1250" b="0" i="0" u="none" strike="noStrike">
                        <a:solidFill>
                          <a:srgbClr val="4A4A4A"/>
                        </a:solidFill>
                        <a:effectLst/>
                        <a:latin typeface="Arial" panose="020B0604020202020204"/>
                      </a:endParaRPr>
                    </a:p>
                  </a:txBody>
                  <a:tcPr marL="6925" marR="6925" marT="6925" marB="0"/>
                </a:tc>
              </a:tr>
              <a:tr h="173117">
                <a:tc>
                  <a:txBody>
                    <a:bodyPr/>
                    <a:lstStyle/>
                    <a:p>
                      <a:pPr algn="l" fontAlgn="b"/>
                      <a:r>
                        <a:rPr lang="zh-CN" altLang="en-US" sz="1250" u="none" strike="noStrike">
                          <a:effectLst/>
                        </a:rPr>
                        <a:t>俄罗斯联邦</a:t>
                      </a:r>
                      <a:endParaRPr lang="zh-CN" altLang="en-US" sz="1250" b="0" i="0" u="none" strike="noStrike">
                        <a:solidFill>
                          <a:srgbClr val="000000"/>
                        </a:solidFill>
                        <a:effectLst/>
                        <a:latin typeface="宋体" panose="02010600030101010101" pitchFamily="2" charset="-122"/>
                      </a:endParaRPr>
                    </a:p>
                  </a:txBody>
                  <a:tcPr marL="6925" marR="6925" marT="6925" marB="0" anchor="b"/>
                </a:tc>
                <a:tc>
                  <a:txBody>
                    <a:bodyPr/>
                    <a:lstStyle/>
                    <a:p>
                      <a:pPr algn="l" fontAlgn="t"/>
                      <a:r>
                        <a:rPr lang="en-US" altLang="zh-CN" sz="1250" u="none" strike="noStrike">
                          <a:effectLst/>
                        </a:rPr>
                        <a:t>2001</a:t>
                      </a:r>
                      <a:endParaRPr lang="en-US" altLang="zh-CN" sz="1250" b="0" i="0" u="none" strike="noStrike">
                        <a:solidFill>
                          <a:srgbClr val="4A4A4A"/>
                        </a:solidFill>
                        <a:effectLst/>
                        <a:latin typeface="Arial" panose="020B0604020202020204"/>
                      </a:endParaRPr>
                    </a:p>
                  </a:txBody>
                  <a:tcPr marL="6925" marR="6925" marT="6925" marB="0"/>
                </a:tc>
              </a:tr>
              <a:tr h="173117">
                <a:tc>
                  <a:txBody>
                    <a:bodyPr/>
                    <a:lstStyle/>
                    <a:p>
                      <a:pPr algn="l" fontAlgn="b"/>
                      <a:r>
                        <a:rPr lang="zh-CN" altLang="en-US" sz="1250" u="none" strike="noStrike">
                          <a:effectLst/>
                        </a:rPr>
                        <a:t>塞尔维亚</a:t>
                      </a:r>
                      <a:endParaRPr lang="zh-CN" altLang="en-US" sz="1250" b="0" i="0" u="none" strike="noStrike">
                        <a:solidFill>
                          <a:srgbClr val="000000"/>
                        </a:solidFill>
                        <a:effectLst/>
                        <a:latin typeface="宋体" panose="02010600030101010101" pitchFamily="2" charset="-122"/>
                      </a:endParaRPr>
                    </a:p>
                  </a:txBody>
                  <a:tcPr marL="6925" marR="6925" marT="6925" marB="0" anchor="b"/>
                </a:tc>
                <a:tc>
                  <a:txBody>
                    <a:bodyPr/>
                    <a:lstStyle/>
                    <a:p>
                      <a:pPr algn="l" fontAlgn="t"/>
                      <a:r>
                        <a:rPr lang="en-US" altLang="zh-CN" sz="1250" u="none" strike="noStrike">
                          <a:effectLst/>
                        </a:rPr>
                        <a:t>2011</a:t>
                      </a:r>
                      <a:endParaRPr lang="en-US" altLang="zh-CN" sz="1250" b="0" i="0" u="none" strike="noStrike">
                        <a:solidFill>
                          <a:srgbClr val="4A4A4A"/>
                        </a:solidFill>
                        <a:effectLst/>
                        <a:latin typeface="Arial" panose="020B0604020202020204"/>
                      </a:endParaRPr>
                    </a:p>
                  </a:txBody>
                  <a:tcPr marL="6925" marR="6925" marT="6925" marB="0"/>
                </a:tc>
              </a:tr>
              <a:tr h="128799">
                <a:tc>
                  <a:txBody>
                    <a:bodyPr/>
                    <a:lstStyle/>
                    <a:p>
                      <a:pPr algn="l" fontAlgn="b"/>
                      <a:r>
                        <a:rPr lang="zh-CN" altLang="en-US" sz="1250" u="none" strike="noStrike">
                          <a:effectLst/>
                        </a:rPr>
                        <a:t>斯洛伐克</a:t>
                      </a:r>
                      <a:endParaRPr lang="zh-CN" altLang="en-US" sz="1250" b="0" i="0" u="none" strike="noStrike">
                        <a:solidFill>
                          <a:srgbClr val="000000"/>
                        </a:solidFill>
                        <a:effectLst/>
                        <a:latin typeface="宋体" panose="02010600030101010101" pitchFamily="2" charset="-122"/>
                      </a:endParaRPr>
                    </a:p>
                  </a:txBody>
                  <a:tcPr marL="6925" marR="6925" marT="6925" marB="0" anchor="b"/>
                </a:tc>
                <a:tc>
                  <a:txBody>
                    <a:bodyPr/>
                    <a:lstStyle/>
                    <a:p>
                      <a:pPr algn="l" fontAlgn="t"/>
                      <a:r>
                        <a:rPr lang="en-US" altLang="zh-CN" sz="1250" u="none" strike="noStrike">
                          <a:effectLst/>
                        </a:rPr>
                        <a:t>1993</a:t>
                      </a:r>
                      <a:endParaRPr lang="en-US" altLang="zh-CN" sz="1250" b="0" i="0" u="none" strike="noStrike">
                        <a:solidFill>
                          <a:srgbClr val="4A4A4A"/>
                        </a:solidFill>
                        <a:effectLst/>
                        <a:latin typeface="Arial" panose="020B0604020202020204"/>
                      </a:endParaRPr>
                    </a:p>
                  </a:txBody>
                  <a:tcPr marL="6925" marR="6925" marT="6925" marB="0"/>
                </a:tc>
              </a:tr>
              <a:tr h="180041">
                <a:tc>
                  <a:txBody>
                    <a:bodyPr/>
                    <a:lstStyle/>
                    <a:p>
                      <a:pPr algn="l" fontAlgn="b"/>
                      <a:r>
                        <a:rPr lang="zh-CN" altLang="en-US" sz="1250" u="none" strike="noStrike">
                          <a:effectLst/>
                        </a:rPr>
                        <a:t>斯洛文尼亚</a:t>
                      </a:r>
                      <a:endParaRPr lang="zh-CN" altLang="en-US" sz="1250" b="0" i="0" u="none" strike="noStrike">
                        <a:solidFill>
                          <a:srgbClr val="000000"/>
                        </a:solidFill>
                        <a:effectLst/>
                        <a:latin typeface="宋体" panose="02010600030101010101" pitchFamily="2" charset="-122"/>
                      </a:endParaRPr>
                    </a:p>
                  </a:txBody>
                  <a:tcPr marL="6925" marR="6925" marT="6925" marB="0" anchor="b"/>
                </a:tc>
                <a:tc>
                  <a:txBody>
                    <a:bodyPr/>
                    <a:lstStyle/>
                    <a:p>
                      <a:pPr algn="l" fontAlgn="t"/>
                      <a:r>
                        <a:rPr lang="en-US" altLang="zh-CN" sz="1250" u="none" strike="noStrike">
                          <a:effectLst/>
                        </a:rPr>
                        <a:t>2001</a:t>
                      </a:r>
                      <a:endParaRPr lang="en-US" altLang="zh-CN" sz="1250" b="0" i="0" u="none" strike="noStrike">
                        <a:solidFill>
                          <a:srgbClr val="4A4A4A"/>
                        </a:solidFill>
                        <a:effectLst/>
                        <a:latin typeface="Arial" panose="020B0604020202020204"/>
                      </a:endParaRPr>
                    </a:p>
                  </a:txBody>
                  <a:tcPr marL="6925" marR="6925" marT="6925" marB="0"/>
                </a:tc>
              </a:tr>
              <a:tr h="131569">
                <a:tc>
                  <a:txBody>
                    <a:bodyPr/>
                    <a:lstStyle/>
                    <a:p>
                      <a:pPr algn="l" fontAlgn="b"/>
                      <a:r>
                        <a:rPr lang="zh-CN" altLang="en-US" sz="1250" u="none" strike="noStrike">
                          <a:effectLst/>
                        </a:rPr>
                        <a:t>西班牙</a:t>
                      </a:r>
                      <a:endParaRPr lang="zh-CN" altLang="en-US" sz="1250" b="0" i="0" u="none" strike="noStrike">
                        <a:solidFill>
                          <a:srgbClr val="000000"/>
                        </a:solidFill>
                        <a:effectLst/>
                        <a:latin typeface="宋体" panose="02010600030101010101" pitchFamily="2" charset="-122"/>
                      </a:endParaRPr>
                    </a:p>
                  </a:txBody>
                  <a:tcPr marL="6925" marR="6925" marT="6925" marB="0" anchor="b"/>
                </a:tc>
                <a:tc>
                  <a:txBody>
                    <a:bodyPr/>
                    <a:lstStyle/>
                    <a:p>
                      <a:pPr algn="l" fontAlgn="t"/>
                      <a:r>
                        <a:rPr lang="en-US" altLang="zh-CN" sz="1250" u="none" strike="noStrike">
                          <a:effectLst/>
                        </a:rPr>
                        <a:t>1987</a:t>
                      </a:r>
                      <a:endParaRPr lang="en-US" altLang="zh-CN" sz="1250" b="0" i="0" u="none" strike="noStrike">
                        <a:solidFill>
                          <a:srgbClr val="4A4A4A"/>
                        </a:solidFill>
                        <a:effectLst/>
                        <a:latin typeface="Arial" panose="020B0604020202020204"/>
                      </a:endParaRPr>
                    </a:p>
                  </a:txBody>
                  <a:tcPr marL="6925" marR="6925" marT="6925" marB="0"/>
                </a:tc>
              </a:tr>
              <a:tr h="131569">
                <a:tc>
                  <a:txBody>
                    <a:bodyPr/>
                    <a:lstStyle/>
                    <a:p>
                      <a:pPr algn="l" fontAlgn="b"/>
                      <a:r>
                        <a:rPr lang="zh-CN" altLang="en-US" sz="1250" u="none" strike="noStrike">
                          <a:effectLst/>
                        </a:rPr>
                        <a:t>斯里兰卡</a:t>
                      </a:r>
                      <a:endParaRPr lang="zh-CN" altLang="en-US" sz="1250" b="0" i="0" u="none" strike="noStrike">
                        <a:solidFill>
                          <a:srgbClr val="000000"/>
                        </a:solidFill>
                        <a:effectLst/>
                        <a:latin typeface="宋体" panose="02010600030101010101" pitchFamily="2" charset="-122"/>
                      </a:endParaRPr>
                    </a:p>
                  </a:txBody>
                  <a:tcPr marL="6925" marR="6925" marT="6925" marB="0" anchor="b"/>
                </a:tc>
                <a:tc>
                  <a:txBody>
                    <a:bodyPr/>
                    <a:lstStyle/>
                    <a:p>
                      <a:pPr algn="l" fontAlgn="t"/>
                      <a:r>
                        <a:rPr lang="en-US" altLang="zh-CN" sz="1250" u="none" strike="noStrike">
                          <a:effectLst/>
                        </a:rPr>
                        <a:t>2001</a:t>
                      </a:r>
                      <a:endParaRPr lang="en-US" altLang="zh-CN" sz="1250" b="0" i="0" u="none" strike="noStrike">
                        <a:solidFill>
                          <a:srgbClr val="4A4A4A"/>
                        </a:solidFill>
                        <a:effectLst/>
                        <a:latin typeface="Arial" panose="020B0604020202020204"/>
                      </a:endParaRPr>
                    </a:p>
                  </a:txBody>
                  <a:tcPr marL="6925" marR="6925" marT="6925" marB="0"/>
                </a:tc>
              </a:tr>
              <a:tr h="131569">
                <a:tc>
                  <a:txBody>
                    <a:bodyPr/>
                    <a:lstStyle/>
                    <a:p>
                      <a:pPr algn="l" fontAlgn="b"/>
                      <a:r>
                        <a:rPr lang="zh-CN" altLang="en-US" sz="1250" u="none" strike="noStrike">
                          <a:effectLst/>
                        </a:rPr>
                        <a:t>瑞典</a:t>
                      </a:r>
                      <a:endParaRPr lang="zh-CN" altLang="en-US" sz="1250" b="0" i="0" u="none" strike="noStrike">
                        <a:solidFill>
                          <a:srgbClr val="000000"/>
                        </a:solidFill>
                        <a:effectLst/>
                        <a:latin typeface="宋体" panose="02010600030101010101" pitchFamily="2" charset="-122"/>
                      </a:endParaRPr>
                    </a:p>
                  </a:txBody>
                  <a:tcPr marL="6925" marR="6925" marT="6925" marB="0" anchor="b"/>
                </a:tc>
                <a:tc>
                  <a:txBody>
                    <a:bodyPr/>
                    <a:lstStyle/>
                    <a:p>
                      <a:pPr algn="l" fontAlgn="t"/>
                      <a:r>
                        <a:rPr lang="en-US" altLang="zh-CN" sz="1250" u="none" strike="noStrike">
                          <a:effectLst/>
                        </a:rPr>
                        <a:t>1969</a:t>
                      </a:r>
                      <a:endParaRPr lang="en-US" altLang="zh-CN" sz="1250" b="0" i="0" u="none" strike="noStrike">
                        <a:solidFill>
                          <a:srgbClr val="4A4A4A"/>
                        </a:solidFill>
                        <a:effectLst/>
                        <a:latin typeface="Arial" panose="020B0604020202020204"/>
                      </a:endParaRPr>
                    </a:p>
                  </a:txBody>
                  <a:tcPr marL="6925" marR="6925" marT="6925" marB="0"/>
                </a:tc>
              </a:tr>
              <a:tr h="131569">
                <a:tc>
                  <a:txBody>
                    <a:bodyPr/>
                    <a:lstStyle/>
                    <a:p>
                      <a:pPr algn="l" fontAlgn="b"/>
                      <a:r>
                        <a:rPr lang="zh-CN" altLang="en-US" sz="1250" u="none" strike="noStrike">
                          <a:effectLst/>
                        </a:rPr>
                        <a:t>瑞士</a:t>
                      </a:r>
                      <a:endParaRPr lang="zh-CN" altLang="en-US" sz="1250" b="0" i="0" u="none" strike="noStrike">
                        <a:solidFill>
                          <a:srgbClr val="000000"/>
                        </a:solidFill>
                        <a:effectLst/>
                        <a:latin typeface="宋体" panose="02010600030101010101" pitchFamily="2" charset="-122"/>
                      </a:endParaRPr>
                    </a:p>
                  </a:txBody>
                  <a:tcPr marL="6925" marR="6925" marT="6925" marB="0" anchor="b"/>
                </a:tc>
                <a:tc>
                  <a:txBody>
                    <a:bodyPr/>
                    <a:lstStyle/>
                    <a:p>
                      <a:pPr algn="l" fontAlgn="t"/>
                      <a:r>
                        <a:rPr lang="en-US" altLang="zh-CN" sz="1250" u="none" strike="noStrike">
                          <a:effectLst/>
                        </a:rPr>
                        <a:t>1995</a:t>
                      </a:r>
                      <a:endParaRPr lang="en-US" altLang="zh-CN" sz="1250" b="0" i="0" u="none" strike="noStrike">
                        <a:solidFill>
                          <a:srgbClr val="4A4A4A"/>
                        </a:solidFill>
                        <a:effectLst/>
                        <a:latin typeface="Arial" panose="020B0604020202020204"/>
                      </a:endParaRPr>
                    </a:p>
                  </a:txBody>
                  <a:tcPr marL="6925" marR="6925" marT="6925" marB="0"/>
                </a:tc>
              </a:tr>
              <a:tr h="131569">
                <a:tc>
                  <a:txBody>
                    <a:bodyPr/>
                    <a:lstStyle/>
                    <a:p>
                      <a:pPr algn="l" fontAlgn="b"/>
                      <a:r>
                        <a:rPr lang="zh-CN" altLang="en-US" sz="1250" u="none" strike="noStrike">
                          <a:effectLst/>
                        </a:rPr>
                        <a:t>前南斯拉夫的马其顿共和国</a:t>
                      </a:r>
                      <a:endParaRPr lang="zh-CN" altLang="en-US" sz="1250" b="0" i="0" u="none" strike="noStrike">
                        <a:solidFill>
                          <a:srgbClr val="000000"/>
                        </a:solidFill>
                        <a:effectLst/>
                        <a:latin typeface="宋体" panose="02010600030101010101" pitchFamily="2" charset="-122"/>
                      </a:endParaRPr>
                    </a:p>
                  </a:txBody>
                  <a:tcPr marL="6925" marR="6925" marT="6925" marB="0" anchor="b"/>
                </a:tc>
                <a:tc>
                  <a:txBody>
                    <a:bodyPr/>
                    <a:lstStyle/>
                    <a:p>
                      <a:pPr algn="l" fontAlgn="t"/>
                      <a:r>
                        <a:rPr lang="en-US" altLang="zh-CN" sz="1250" u="none" strike="noStrike">
                          <a:effectLst/>
                        </a:rPr>
                        <a:t>2009</a:t>
                      </a:r>
                      <a:endParaRPr lang="en-US" altLang="zh-CN" sz="1250" b="0" i="0" u="none" strike="noStrike">
                        <a:solidFill>
                          <a:srgbClr val="4A4A4A"/>
                        </a:solidFill>
                        <a:effectLst/>
                        <a:latin typeface="Arial" panose="020B0604020202020204"/>
                      </a:endParaRPr>
                    </a:p>
                  </a:txBody>
                  <a:tcPr marL="6925" marR="6925" marT="6925" marB="0"/>
                </a:tc>
              </a:tr>
              <a:tr h="131569">
                <a:tc>
                  <a:txBody>
                    <a:bodyPr/>
                    <a:lstStyle/>
                    <a:p>
                      <a:pPr algn="l" fontAlgn="b"/>
                      <a:r>
                        <a:rPr lang="zh-CN" altLang="en-US" sz="1250" u="none" strike="noStrike">
                          <a:effectLst/>
                        </a:rPr>
                        <a:t>土耳其</a:t>
                      </a:r>
                      <a:endParaRPr lang="zh-CN" altLang="en-US" sz="1250" b="0" i="0" u="none" strike="noStrike">
                        <a:solidFill>
                          <a:srgbClr val="000000"/>
                        </a:solidFill>
                        <a:effectLst/>
                        <a:latin typeface="宋体" panose="02010600030101010101" pitchFamily="2" charset="-122"/>
                      </a:endParaRPr>
                    </a:p>
                  </a:txBody>
                  <a:tcPr marL="6925" marR="6925" marT="6925" marB="0" anchor="b"/>
                </a:tc>
                <a:tc>
                  <a:txBody>
                    <a:bodyPr/>
                    <a:lstStyle/>
                    <a:p>
                      <a:pPr algn="l" fontAlgn="t"/>
                      <a:r>
                        <a:rPr lang="en-US" altLang="zh-CN" sz="1250" u="none" strike="noStrike">
                          <a:effectLst/>
                        </a:rPr>
                        <a:t>1972</a:t>
                      </a:r>
                      <a:endParaRPr lang="en-US" altLang="zh-CN" sz="1250" b="0" i="0" u="none" strike="noStrike">
                        <a:solidFill>
                          <a:srgbClr val="4A4A4A"/>
                        </a:solidFill>
                        <a:effectLst/>
                        <a:latin typeface="Arial" panose="020B0604020202020204"/>
                      </a:endParaRPr>
                    </a:p>
                  </a:txBody>
                  <a:tcPr marL="6925" marR="6925" marT="6925" marB="0"/>
                </a:tc>
              </a:tr>
              <a:tr h="131569">
                <a:tc>
                  <a:txBody>
                    <a:bodyPr/>
                    <a:lstStyle/>
                    <a:p>
                      <a:pPr algn="l" fontAlgn="b"/>
                      <a:r>
                        <a:rPr lang="zh-CN" altLang="en-US" sz="1250" u="none" strike="noStrike">
                          <a:effectLst/>
                        </a:rPr>
                        <a:t>乌克兰</a:t>
                      </a:r>
                      <a:endParaRPr lang="zh-CN" altLang="en-US" sz="1250" b="0" i="0" u="none" strike="noStrike">
                        <a:solidFill>
                          <a:srgbClr val="000000"/>
                        </a:solidFill>
                        <a:effectLst/>
                        <a:latin typeface="宋体" panose="02010600030101010101" pitchFamily="2" charset="-122"/>
                      </a:endParaRPr>
                    </a:p>
                  </a:txBody>
                  <a:tcPr marL="6925" marR="6925" marT="6925" marB="0" anchor="b"/>
                </a:tc>
                <a:tc>
                  <a:txBody>
                    <a:bodyPr/>
                    <a:lstStyle/>
                    <a:p>
                      <a:pPr algn="l" fontAlgn="t"/>
                      <a:r>
                        <a:rPr lang="en-US" altLang="zh-CN" sz="1250" u="none" strike="noStrike">
                          <a:effectLst/>
                        </a:rPr>
                        <a:t>2001</a:t>
                      </a:r>
                      <a:endParaRPr lang="en-US" altLang="zh-CN" sz="1250" b="0" i="0" u="none" strike="noStrike">
                        <a:solidFill>
                          <a:srgbClr val="4A4A4A"/>
                        </a:solidFill>
                        <a:effectLst/>
                        <a:latin typeface="Arial" panose="020B0604020202020204"/>
                      </a:endParaRPr>
                    </a:p>
                  </a:txBody>
                  <a:tcPr marL="6925" marR="6925" marT="6925" marB="0"/>
                </a:tc>
              </a:tr>
              <a:tr h="131569">
                <a:tc>
                  <a:txBody>
                    <a:bodyPr/>
                    <a:lstStyle/>
                    <a:p>
                      <a:pPr algn="l" fontAlgn="b"/>
                      <a:r>
                        <a:rPr lang="zh-CN" altLang="en-US" sz="1250" u="none" strike="noStrike">
                          <a:effectLst/>
                        </a:rPr>
                        <a:t>英国</a:t>
                      </a:r>
                      <a:endParaRPr lang="zh-CN" altLang="en-US" sz="1250" b="0" i="0" u="none" strike="noStrike">
                        <a:solidFill>
                          <a:srgbClr val="000000"/>
                        </a:solidFill>
                        <a:effectLst/>
                        <a:latin typeface="宋体" panose="02010600030101010101" pitchFamily="2" charset="-122"/>
                      </a:endParaRPr>
                    </a:p>
                  </a:txBody>
                  <a:tcPr marL="6925" marR="6925" marT="6925" marB="0" anchor="b"/>
                </a:tc>
                <a:tc>
                  <a:txBody>
                    <a:bodyPr/>
                    <a:lstStyle/>
                    <a:p>
                      <a:pPr algn="l" fontAlgn="t"/>
                      <a:r>
                        <a:rPr lang="en-US" altLang="zh-CN" sz="1250" u="none" strike="noStrike">
                          <a:effectLst/>
                        </a:rPr>
                        <a:t>1969</a:t>
                      </a:r>
                      <a:endParaRPr lang="en-US" altLang="zh-CN" sz="1250" b="0" i="0" u="none" strike="noStrike">
                        <a:solidFill>
                          <a:srgbClr val="4A4A4A"/>
                        </a:solidFill>
                        <a:effectLst/>
                        <a:latin typeface="Arial" panose="020B0604020202020204"/>
                      </a:endParaRPr>
                    </a:p>
                  </a:txBody>
                  <a:tcPr marL="6925" marR="6925" marT="6925" marB="0"/>
                </a:tc>
              </a:tr>
              <a:tr h="131569">
                <a:tc>
                  <a:txBody>
                    <a:bodyPr/>
                    <a:lstStyle/>
                    <a:p>
                      <a:pPr algn="l" fontAlgn="b"/>
                      <a:r>
                        <a:rPr lang="zh-CN" altLang="en-US" sz="1250" u="none" strike="noStrike">
                          <a:effectLst/>
                        </a:rPr>
                        <a:t>美国</a:t>
                      </a:r>
                      <a:endParaRPr lang="zh-CN" altLang="en-US" sz="1250" b="0" i="0" u="none" strike="noStrike">
                        <a:solidFill>
                          <a:srgbClr val="000000"/>
                        </a:solidFill>
                        <a:effectLst/>
                        <a:latin typeface="宋体" panose="02010600030101010101" pitchFamily="2" charset="-122"/>
                      </a:endParaRPr>
                    </a:p>
                  </a:txBody>
                  <a:tcPr marL="6925" marR="6925" marT="6925" marB="0" anchor="b"/>
                </a:tc>
                <a:tc>
                  <a:txBody>
                    <a:bodyPr/>
                    <a:lstStyle/>
                    <a:p>
                      <a:pPr algn="l" fontAlgn="t"/>
                      <a:r>
                        <a:rPr lang="en-US" altLang="zh-CN" sz="1250" u="none" strike="noStrike">
                          <a:effectLst/>
                        </a:rPr>
                        <a:t>1969</a:t>
                      </a:r>
                      <a:endParaRPr lang="en-US" altLang="zh-CN" sz="1250" b="0" i="0" u="none" strike="noStrike">
                        <a:solidFill>
                          <a:srgbClr val="4A4A4A"/>
                        </a:solidFill>
                        <a:effectLst/>
                        <a:latin typeface="Arial" panose="020B0604020202020204"/>
                      </a:endParaRPr>
                    </a:p>
                  </a:txBody>
                  <a:tcPr marL="6925" marR="6925" marT="6925" marB="0"/>
                </a:tc>
              </a:tr>
              <a:tr h="131569">
                <a:tc>
                  <a:txBody>
                    <a:bodyPr/>
                    <a:lstStyle/>
                    <a:p>
                      <a:pPr algn="l" fontAlgn="b"/>
                      <a:r>
                        <a:rPr lang="zh-CN" altLang="en-US" sz="1250" u="none" strike="noStrike">
                          <a:effectLst/>
                        </a:rPr>
                        <a:t>委内瑞拉</a:t>
                      </a:r>
                      <a:endParaRPr lang="zh-CN" altLang="en-US" sz="1250" b="0" i="0" u="none" strike="noStrike">
                        <a:solidFill>
                          <a:srgbClr val="000000"/>
                        </a:solidFill>
                        <a:effectLst/>
                        <a:latin typeface="宋体" panose="02010600030101010101" pitchFamily="2" charset="-122"/>
                      </a:endParaRPr>
                    </a:p>
                  </a:txBody>
                  <a:tcPr marL="6925" marR="6925" marT="6925" marB="0" anchor="b"/>
                </a:tc>
                <a:tc>
                  <a:txBody>
                    <a:bodyPr/>
                    <a:lstStyle/>
                    <a:p>
                      <a:pPr algn="l" fontAlgn="t"/>
                      <a:r>
                        <a:rPr lang="en-US" altLang="zh-CN" sz="1250" u="none" strike="noStrike">
                          <a:effectLst/>
                        </a:rPr>
                        <a:t>1994</a:t>
                      </a:r>
                      <a:endParaRPr lang="en-US" altLang="zh-CN" sz="1250" b="0" i="0" u="none" strike="noStrike">
                        <a:solidFill>
                          <a:srgbClr val="4A4A4A"/>
                        </a:solidFill>
                        <a:effectLst/>
                        <a:latin typeface="Arial" panose="020B0604020202020204"/>
                      </a:endParaRPr>
                    </a:p>
                  </a:txBody>
                  <a:tcPr marL="6925" marR="6925" marT="6925" marB="0"/>
                </a:tc>
              </a:tr>
              <a:tr h="131569">
                <a:tc>
                  <a:txBody>
                    <a:bodyPr/>
                    <a:lstStyle/>
                    <a:p>
                      <a:pPr algn="l" fontAlgn="b"/>
                      <a:r>
                        <a:rPr lang="zh-CN" altLang="en-US" sz="1250" u="none" strike="noStrike">
                          <a:effectLst/>
                        </a:rPr>
                        <a:t>越南</a:t>
                      </a:r>
                      <a:endParaRPr lang="zh-CN" altLang="en-US" sz="1250" b="0" i="0" u="none" strike="noStrike">
                        <a:solidFill>
                          <a:srgbClr val="000000"/>
                        </a:solidFill>
                        <a:effectLst/>
                        <a:latin typeface="宋体" panose="02010600030101010101" pitchFamily="2" charset="-122"/>
                      </a:endParaRPr>
                    </a:p>
                  </a:txBody>
                  <a:tcPr marL="6925" marR="6925" marT="6925" marB="0" anchor="b"/>
                </a:tc>
                <a:tc>
                  <a:txBody>
                    <a:bodyPr/>
                    <a:lstStyle/>
                    <a:p>
                      <a:pPr algn="l" fontAlgn="t"/>
                      <a:r>
                        <a:rPr lang="en-US" altLang="zh-CN" sz="1250" u="none" strike="noStrike" dirty="0">
                          <a:effectLst/>
                        </a:rPr>
                        <a:t>2016</a:t>
                      </a:r>
                      <a:endParaRPr lang="en-US" altLang="zh-CN" sz="1250" b="0" i="0" u="none" strike="noStrike" dirty="0">
                        <a:solidFill>
                          <a:srgbClr val="4A4A4A"/>
                        </a:solidFill>
                        <a:effectLst/>
                        <a:latin typeface="Arial" panose="020B0604020202020204"/>
                      </a:endParaRPr>
                    </a:p>
                  </a:txBody>
                  <a:tcPr marL="6925" marR="6925" marT="6925" marB="0"/>
                </a:tc>
              </a:tr>
            </a:tbl>
          </a:graphicData>
        </a:graphic>
      </p:graphicFrame>
      <p:graphicFrame>
        <p:nvGraphicFramePr>
          <p:cNvPr id="7" name="表格 6"/>
          <p:cNvGraphicFramePr>
            <a:graphicFrameLocks noGrp="1"/>
          </p:cNvGraphicFramePr>
          <p:nvPr/>
        </p:nvGraphicFramePr>
        <p:xfrm>
          <a:off x="6228184" y="764704"/>
          <a:ext cx="2514600" cy="3333750"/>
        </p:xfrm>
        <a:graphic>
          <a:graphicData uri="http://schemas.openxmlformats.org/drawingml/2006/table">
            <a:tbl>
              <a:tblPr>
                <a:tableStyleId>{3B4B98B0-60AC-42C2-AFA5-B58CD77FA1E5}</a:tableStyleId>
              </a:tblPr>
              <a:tblGrid>
                <a:gridCol w="1828800"/>
                <a:gridCol w="685800"/>
              </a:tblGrid>
              <a:tr h="238125">
                <a:tc>
                  <a:txBody>
                    <a:bodyPr/>
                    <a:lstStyle/>
                    <a:p>
                      <a:pPr algn="l" fontAlgn="ctr"/>
                      <a:r>
                        <a:rPr lang="zh-CN" altLang="en-US" sz="1250" u="none" strike="noStrike" dirty="0">
                          <a:solidFill>
                            <a:srgbClr val="0070C0"/>
                          </a:solidFill>
                          <a:effectLst/>
                        </a:rPr>
                        <a:t>国家</a:t>
                      </a:r>
                      <a:endParaRPr lang="zh-CN" altLang="en-US" sz="1250" b="1" i="0" u="none" strike="noStrike" dirty="0">
                        <a:solidFill>
                          <a:srgbClr val="0070C0"/>
                        </a:solidFill>
                        <a:effectLst/>
                        <a:latin typeface="宋体" panose="02010600030101010101" pitchFamily="2" charset="-122"/>
                      </a:endParaRPr>
                    </a:p>
                  </a:txBody>
                  <a:tcPr marL="8546" marR="8546" marT="8546" marB="0" anchor="ctr"/>
                </a:tc>
                <a:tc>
                  <a:txBody>
                    <a:bodyPr/>
                    <a:lstStyle/>
                    <a:p>
                      <a:pPr algn="l" fontAlgn="ctr"/>
                      <a:r>
                        <a:rPr lang="zh-CN" altLang="en-US" sz="1250" u="none" strike="noStrike" dirty="0" smtClean="0">
                          <a:solidFill>
                            <a:srgbClr val="0070C0"/>
                          </a:solidFill>
                          <a:effectLst/>
                        </a:rPr>
                        <a:t>生效时间</a:t>
                      </a:r>
                      <a:endParaRPr lang="zh-CN" altLang="en-US" sz="1250" b="1" i="0" u="none" strike="noStrike" dirty="0">
                        <a:solidFill>
                          <a:srgbClr val="0070C0"/>
                        </a:solidFill>
                        <a:effectLst/>
                        <a:latin typeface="宋体" panose="02010600030101010101" pitchFamily="2" charset="-122"/>
                      </a:endParaRPr>
                    </a:p>
                  </a:txBody>
                  <a:tcPr marL="8546" marR="8546" marT="8546" marB="0" anchor="ctr"/>
                </a:tc>
              </a:tr>
              <a:tr h="238125">
                <a:tc>
                  <a:txBody>
                    <a:bodyPr/>
                    <a:lstStyle/>
                    <a:p>
                      <a:pPr algn="l" fontAlgn="b"/>
                      <a:r>
                        <a:rPr lang="zh-CN" altLang="en-US" sz="1250" u="none" strike="noStrike" dirty="0">
                          <a:effectLst/>
                        </a:rPr>
                        <a:t>安提瓜和巴布达岛</a:t>
                      </a:r>
                      <a:endParaRPr lang="zh-CN" altLang="en-US" sz="1250" b="0" i="0" u="none" strike="noStrike" dirty="0">
                        <a:solidFill>
                          <a:srgbClr val="000000"/>
                        </a:solidFill>
                        <a:effectLst/>
                        <a:latin typeface="宋体" panose="02010600030101010101" pitchFamily="2" charset="-122"/>
                      </a:endParaRPr>
                    </a:p>
                  </a:txBody>
                  <a:tcPr marL="9525" marR="9525" marT="9525" marB="0" anchor="b"/>
                </a:tc>
                <a:tc>
                  <a:txBody>
                    <a:bodyPr/>
                    <a:lstStyle/>
                    <a:p>
                      <a:pPr algn="l" fontAlgn="t"/>
                      <a:r>
                        <a:rPr lang="en-US" altLang="zh-CN" sz="1250" u="none" strike="noStrike">
                          <a:effectLst/>
                        </a:rPr>
                        <a:t>1981</a:t>
                      </a:r>
                      <a:endParaRPr lang="en-US" altLang="zh-CN" sz="1250" b="0" i="0" u="none" strike="noStrike">
                        <a:solidFill>
                          <a:srgbClr val="4A4A4A"/>
                        </a:solidFill>
                        <a:effectLst/>
                        <a:latin typeface="Arial" panose="020B0604020202020204"/>
                      </a:endParaRPr>
                    </a:p>
                  </a:txBody>
                  <a:tcPr marL="9525" marR="9525" marT="9525" marB="0"/>
                </a:tc>
              </a:tr>
              <a:tr h="238125">
                <a:tc>
                  <a:txBody>
                    <a:bodyPr/>
                    <a:lstStyle/>
                    <a:p>
                      <a:pPr algn="l" fontAlgn="b"/>
                      <a:r>
                        <a:rPr lang="zh-CN" altLang="en-US" sz="1250" u="none" strike="noStrike">
                          <a:effectLst/>
                        </a:rPr>
                        <a:t>巴哈马</a:t>
                      </a:r>
                      <a:endParaRPr lang="zh-CN" altLang="en-US" sz="1250" b="0" i="0" u="none" strike="noStrike">
                        <a:solidFill>
                          <a:srgbClr val="000000"/>
                        </a:solidFill>
                        <a:effectLst/>
                        <a:latin typeface="宋体" panose="02010600030101010101" pitchFamily="2" charset="-122"/>
                      </a:endParaRPr>
                    </a:p>
                  </a:txBody>
                  <a:tcPr marL="9525" marR="9525" marT="9525" marB="0" anchor="b"/>
                </a:tc>
                <a:tc>
                  <a:txBody>
                    <a:bodyPr/>
                    <a:lstStyle/>
                    <a:p>
                      <a:pPr algn="l" fontAlgn="t"/>
                      <a:r>
                        <a:rPr lang="en-US" altLang="zh-CN" sz="1250" u="none" strike="noStrike">
                          <a:effectLst/>
                        </a:rPr>
                        <a:t>1998</a:t>
                      </a:r>
                      <a:endParaRPr lang="en-US" altLang="zh-CN" sz="1250" b="0" i="0" u="none" strike="noStrike">
                        <a:solidFill>
                          <a:srgbClr val="4A4A4A"/>
                        </a:solidFill>
                        <a:effectLst/>
                        <a:latin typeface="Arial" panose="020B0604020202020204"/>
                      </a:endParaRPr>
                    </a:p>
                  </a:txBody>
                  <a:tcPr marL="9525" marR="9525" marT="9525" marB="0"/>
                </a:tc>
              </a:tr>
              <a:tr h="238125">
                <a:tc>
                  <a:txBody>
                    <a:bodyPr/>
                    <a:lstStyle/>
                    <a:p>
                      <a:pPr algn="l" fontAlgn="b"/>
                      <a:r>
                        <a:rPr lang="zh-CN" altLang="en-US" sz="1250" u="none" strike="noStrike">
                          <a:effectLst/>
                        </a:rPr>
                        <a:t>巴巴多斯</a:t>
                      </a:r>
                      <a:endParaRPr lang="zh-CN" altLang="en-US" sz="1250" b="0" i="0" u="none" strike="noStrike">
                        <a:solidFill>
                          <a:srgbClr val="000000"/>
                        </a:solidFill>
                        <a:effectLst/>
                        <a:latin typeface="宋体" panose="02010600030101010101" pitchFamily="2" charset="-122"/>
                      </a:endParaRPr>
                    </a:p>
                  </a:txBody>
                  <a:tcPr marL="9525" marR="9525" marT="9525" marB="0" anchor="b"/>
                </a:tc>
                <a:tc>
                  <a:txBody>
                    <a:bodyPr/>
                    <a:lstStyle/>
                    <a:p>
                      <a:pPr algn="l" fontAlgn="t"/>
                      <a:r>
                        <a:rPr lang="en-US" altLang="zh-CN" sz="1250" u="none" strike="noStrike">
                          <a:effectLst/>
                        </a:rPr>
                        <a:t>1969</a:t>
                      </a:r>
                      <a:endParaRPr lang="en-US" altLang="zh-CN" sz="1250" b="0" i="0" u="none" strike="noStrike">
                        <a:solidFill>
                          <a:srgbClr val="4A4A4A"/>
                        </a:solidFill>
                        <a:effectLst/>
                        <a:latin typeface="Arial" panose="020B0604020202020204"/>
                      </a:endParaRPr>
                    </a:p>
                  </a:txBody>
                  <a:tcPr marL="9525" marR="9525" marT="9525" marB="0"/>
                </a:tc>
              </a:tr>
              <a:tr h="238125">
                <a:tc>
                  <a:txBody>
                    <a:bodyPr/>
                    <a:lstStyle/>
                    <a:p>
                      <a:pPr algn="l" fontAlgn="b"/>
                      <a:r>
                        <a:rPr lang="zh-CN" altLang="en-US" sz="1250" u="none" strike="noStrike">
                          <a:effectLst/>
                        </a:rPr>
                        <a:t>伯利兹</a:t>
                      </a:r>
                      <a:endParaRPr lang="zh-CN" altLang="en-US" sz="1250" b="0" i="0" u="none" strike="noStrike">
                        <a:solidFill>
                          <a:srgbClr val="000000"/>
                        </a:solidFill>
                        <a:effectLst/>
                        <a:latin typeface="宋体" panose="02010600030101010101" pitchFamily="2" charset="-122"/>
                      </a:endParaRPr>
                    </a:p>
                  </a:txBody>
                  <a:tcPr marL="9525" marR="9525" marT="9525" marB="0" anchor="b"/>
                </a:tc>
                <a:tc>
                  <a:txBody>
                    <a:bodyPr/>
                    <a:lstStyle/>
                    <a:p>
                      <a:pPr algn="l" fontAlgn="t"/>
                      <a:r>
                        <a:rPr lang="en-US" altLang="zh-CN" sz="1250" u="none" strike="noStrike">
                          <a:effectLst/>
                        </a:rPr>
                        <a:t>2010</a:t>
                      </a:r>
                      <a:endParaRPr lang="en-US" altLang="zh-CN" sz="1250" b="0" i="0" u="none" strike="noStrike">
                        <a:solidFill>
                          <a:srgbClr val="4A4A4A"/>
                        </a:solidFill>
                        <a:effectLst/>
                        <a:latin typeface="Arial" panose="020B0604020202020204"/>
                      </a:endParaRPr>
                    </a:p>
                  </a:txBody>
                  <a:tcPr marL="9525" marR="9525" marT="9525" marB="0"/>
                </a:tc>
              </a:tr>
              <a:tr h="238125">
                <a:tc>
                  <a:txBody>
                    <a:bodyPr/>
                    <a:lstStyle/>
                    <a:p>
                      <a:pPr algn="l" fontAlgn="b"/>
                      <a:r>
                        <a:rPr lang="zh-CN" altLang="en-US" sz="1250" u="none" strike="noStrike">
                          <a:effectLst/>
                        </a:rPr>
                        <a:t>博茨瓦纳</a:t>
                      </a:r>
                      <a:endParaRPr lang="zh-CN" altLang="en-US" sz="1250" b="0" i="0" u="none" strike="noStrike">
                        <a:solidFill>
                          <a:srgbClr val="000000"/>
                        </a:solidFill>
                        <a:effectLst/>
                        <a:latin typeface="宋体" panose="02010600030101010101" pitchFamily="2" charset="-122"/>
                      </a:endParaRPr>
                    </a:p>
                  </a:txBody>
                  <a:tcPr marL="9525" marR="9525" marT="9525" marB="0" anchor="b"/>
                </a:tc>
                <a:tc>
                  <a:txBody>
                    <a:bodyPr/>
                    <a:lstStyle/>
                    <a:p>
                      <a:pPr algn="l" fontAlgn="t"/>
                      <a:r>
                        <a:rPr lang="en-US" altLang="zh-CN" sz="1250" u="none" strike="noStrike">
                          <a:effectLst/>
                        </a:rPr>
                        <a:t>1969</a:t>
                      </a:r>
                      <a:endParaRPr lang="en-US" altLang="zh-CN" sz="1250" b="0" i="0" u="none" strike="noStrike">
                        <a:solidFill>
                          <a:srgbClr val="4A4A4A"/>
                        </a:solidFill>
                        <a:effectLst/>
                        <a:latin typeface="Arial" panose="020B0604020202020204"/>
                      </a:endParaRPr>
                    </a:p>
                  </a:txBody>
                  <a:tcPr marL="9525" marR="9525" marT="9525" marB="0"/>
                </a:tc>
              </a:tr>
              <a:tr h="238125">
                <a:tc>
                  <a:txBody>
                    <a:bodyPr/>
                    <a:lstStyle/>
                    <a:p>
                      <a:pPr algn="l" fontAlgn="b"/>
                      <a:r>
                        <a:rPr lang="zh-CN" altLang="en-US" sz="1250" u="none" strike="noStrike">
                          <a:effectLst/>
                        </a:rPr>
                        <a:t>哥伦比亚</a:t>
                      </a:r>
                      <a:endParaRPr lang="zh-CN" altLang="en-US" sz="1250" b="0" i="0" u="none" strike="noStrike">
                        <a:solidFill>
                          <a:srgbClr val="000000"/>
                        </a:solidFill>
                        <a:effectLst/>
                        <a:latin typeface="宋体" panose="02010600030101010101" pitchFamily="2" charset="-122"/>
                      </a:endParaRPr>
                    </a:p>
                  </a:txBody>
                  <a:tcPr marL="9525" marR="9525" marT="9525" marB="0" anchor="b"/>
                </a:tc>
                <a:tc>
                  <a:txBody>
                    <a:bodyPr/>
                    <a:lstStyle/>
                    <a:p>
                      <a:pPr algn="l" fontAlgn="t"/>
                      <a:r>
                        <a:rPr lang="en-US" altLang="zh-CN" sz="1250" u="none" strike="noStrike">
                          <a:effectLst/>
                        </a:rPr>
                        <a:t>2013</a:t>
                      </a:r>
                      <a:endParaRPr lang="en-US" altLang="zh-CN" sz="1250" b="0" i="0" u="none" strike="noStrike">
                        <a:solidFill>
                          <a:srgbClr val="4A4A4A"/>
                        </a:solidFill>
                        <a:effectLst/>
                        <a:latin typeface="Arial" panose="020B0604020202020204"/>
                      </a:endParaRPr>
                    </a:p>
                  </a:txBody>
                  <a:tcPr marL="9525" marR="9525" marT="9525" marB="0"/>
                </a:tc>
              </a:tr>
              <a:tr h="238125">
                <a:tc>
                  <a:txBody>
                    <a:bodyPr/>
                    <a:lstStyle/>
                    <a:p>
                      <a:pPr algn="l" fontAlgn="b"/>
                      <a:r>
                        <a:rPr lang="zh-CN" altLang="en-US" sz="1250" u="none" strike="noStrike">
                          <a:effectLst/>
                        </a:rPr>
                        <a:t>哈萨克斯坦</a:t>
                      </a:r>
                      <a:endParaRPr lang="zh-CN" altLang="en-US" sz="1250" b="0" i="0" u="none" strike="noStrike">
                        <a:solidFill>
                          <a:srgbClr val="000000"/>
                        </a:solidFill>
                        <a:effectLst/>
                        <a:latin typeface="宋体" panose="02010600030101010101" pitchFamily="2" charset="-122"/>
                      </a:endParaRPr>
                    </a:p>
                  </a:txBody>
                  <a:tcPr marL="9525" marR="9525" marT="9525" marB="0" anchor="b"/>
                </a:tc>
                <a:tc>
                  <a:txBody>
                    <a:bodyPr/>
                    <a:lstStyle/>
                    <a:p>
                      <a:pPr algn="l" fontAlgn="t"/>
                      <a:r>
                        <a:rPr lang="en-US" altLang="zh-CN" sz="1250" u="none" strike="noStrike">
                          <a:effectLst/>
                        </a:rPr>
                        <a:t>2016</a:t>
                      </a:r>
                      <a:endParaRPr lang="en-US" altLang="zh-CN" sz="1250" b="0" i="0" u="none" strike="noStrike">
                        <a:solidFill>
                          <a:srgbClr val="4A4A4A"/>
                        </a:solidFill>
                        <a:effectLst/>
                        <a:latin typeface="Arial" panose="020B0604020202020204"/>
                      </a:endParaRPr>
                    </a:p>
                  </a:txBody>
                  <a:tcPr marL="9525" marR="9525" marT="9525" marB="0"/>
                </a:tc>
              </a:tr>
              <a:tr h="238125">
                <a:tc>
                  <a:txBody>
                    <a:bodyPr/>
                    <a:lstStyle/>
                    <a:p>
                      <a:pPr algn="l" fontAlgn="b"/>
                      <a:r>
                        <a:rPr lang="zh-CN" altLang="en-US" sz="1250" u="none" strike="noStrike" dirty="0">
                          <a:effectLst/>
                        </a:rPr>
                        <a:t>科威特</a:t>
                      </a:r>
                      <a:endParaRPr lang="zh-CN" altLang="en-US" sz="1250" b="0" i="0" u="none" strike="noStrike" dirty="0">
                        <a:solidFill>
                          <a:srgbClr val="000000"/>
                        </a:solidFill>
                        <a:effectLst/>
                        <a:latin typeface="宋体" panose="02010600030101010101" pitchFamily="2" charset="-122"/>
                      </a:endParaRPr>
                    </a:p>
                  </a:txBody>
                  <a:tcPr marL="9525" marR="9525" marT="9525" marB="0" anchor="b"/>
                </a:tc>
                <a:tc>
                  <a:txBody>
                    <a:bodyPr/>
                    <a:lstStyle/>
                    <a:p>
                      <a:pPr algn="l" fontAlgn="t"/>
                      <a:r>
                        <a:rPr lang="en-US" altLang="zh-CN" sz="1250" u="none" strike="noStrike">
                          <a:effectLst/>
                        </a:rPr>
                        <a:t>2002</a:t>
                      </a:r>
                      <a:endParaRPr lang="en-US" altLang="zh-CN" sz="1250" b="0" i="0" u="none" strike="noStrike">
                        <a:solidFill>
                          <a:srgbClr val="4A4A4A"/>
                        </a:solidFill>
                        <a:effectLst/>
                        <a:latin typeface="Arial" panose="020B0604020202020204"/>
                      </a:endParaRPr>
                    </a:p>
                  </a:txBody>
                  <a:tcPr marL="9525" marR="9525" marT="9525" marB="0"/>
                </a:tc>
              </a:tr>
              <a:tr h="238125">
                <a:tc>
                  <a:txBody>
                    <a:bodyPr/>
                    <a:lstStyle/>
                    <a:p>
                      <a:pPr algn="l" fontAlgn="b"/>
                      <a:r>
                        <a:rPr lang="zh-CN" altLang="en-US" sz="1250" u="none" strike="noStrike">
                          <a:effectLst/>
                        </a:rPr>
                        <a:t>马拉维</a:t>
                      </a:r>
                      <a:endParaRPr lang="zh-CN" altLang="en-US" sz="1250" b="0" i="0" u="none" strike="noStrike">
                        <a:solidFill>
                          <a:srgbClr val="000000"/>
                        </a:solidFill>
                        <a:effectLst/>
                        <a:latin typeface="宋体" panose="02010600030101010101" pitchFamily="2" charset="-122"/>
                      </a:endParaRPr>
                    </a:p>
                  </a:txBody>
                  <a:tcPr marL="9525" marR="9525" marT="9525" marB="0" anchor="b"/>
                </a:tc>
                <a:tc>
                  <a:txBody>
                    <a:bodyPr/>
                    <a:lstStyle/>
                    <a:p>
                      <a:pPr algn="l" fontAlgn="t"/>
                      <a:r>
                        <a:rPr lang="en-US" altLang="zh-CN" sz="1250" u="none" strike="noStrike">
                          <a:effectLst/>
                        </a:rPr>
                        <a:t>1972</a:t>
                      </a:r>
                      <a:endParaRPr lang="en-US" altLang="zh-CN" sz="1250" b="0" i="0" u="none" strike="noStrike">
                        <a:solidFill>
                          <a:srgbClr val="4A4A4A"/>
                        </a:solidFill>
                        <a:effectLst/>
                        <a:latin typeface="Arial" panose="020B0604020202020204"/>
                      </a:endParaRPr>
                    </a:p>
                  </a:txBody>
                  <a:tcPr marL="9525" marR="9525" marT="9525" marB="0"/>
                </a:tc>
              </a:tr>
              <a:tr h="238125">
                <a:tc>
                  <a:txBody>
                    <a:bodyPr/>
                    <a:lstStyle/>
                    <a:p>
                      <a:pPr algn="l" fontAlgn="b"/>
                      <a:r>
                        <a:rPr lang="zh-CN" altLang="en-US" sz="1250" u="none" strike="noStrike">
                          <a:effectLst/>
                        </a:rPr>
                        <a:t>巴基斯坦</a:t>
                      </a:r>
                      <a:endParaRPr lang="zh-CN" altLang="en-US" sz="1250" b="0" i="0" u="none" strike="noStrike">
                        <a:solidFill>
                          <a:srgbClr val="000000"/>
                        </a:solidFill>
                        <a:effectLst/>
                        <a:latin typeface="宋体" panose="02010600030101010101" pitchFamily="2" charset="-122"/>
                      </a:endParaRPr>
                    </a:p>
                  </a:txBody>
                  <a:tcPr marL="9525" marR="9525" marT="9525" marB="0" anchor="b"/>
                </a:tc>
                <a:tc>
                  <a:txBody>
                    <a:bodyPr/>
                    <a:lstStyle/>
                    <a:p>
                      <a:pPr algn="l" fontAlgn="t"/>
                      <a:r>
                        <a:rPr lang="en-US" altLang="zh-CN" sz="1250" u="none" strike="noStrike">
                          <a:effectLst/>
                        </a:rPr>
                        <a:t>1989</a:t>
                      </a:r>
                      <a:endParaRPr lang="en-US" altLang="zh-CN" sz="1250" b="0" i="0" u="none" strike="noStrike">
                        <a:solidFill>
                          <a:srgbClr val="4A4A4A"/>
                        </a:solidFill>
                        <a:effectLst/>
                        <a:latin typeface="Arial" panose="020B0604020202020204"/>
                      </a:endParaRPr>
                    </a:p>
                  </a:txBody>
                  <a:tcPr marL="9525" marR="9525" marT="9525" marB="0"/>
                </a:tc>
              </a:tr>
              <a:tr h="238125">
                <a:tc>
                  <a:txBody>
                    <a:bodyPr/>
                    <a:lstStyle/>
                    <a:p>
                      <a:pPr algn="l" fontAlgn="b"/>
                      <a:r>
                        <a:rPr lang="zh-CN" altLang="en-US" sz="1250" u="none" strike="noStrike">
                          <a:effectLst/>
                        </a:rPr>
                        <a:t>圣文森特和格林纳丁斯</a:t>
                      </a:r>
                      <a:endParaRPr lang="zh-CN" altLang="en-US" sz="1250" b="0" i="0" u="none" strike="noStrike">
                        <a:solidFill>
                          <a:srgbClr val="333333"/>
                        </a:solidFill>
                        <a:effectLst/>
                        <a:latin typeface="Arial" panose="020B0604020202020204"/>
                      </a:endParaRPr>
                    </a:p>
                  </a:txBody>
                  <a:tcPr marL="9525" marR="9525" marT="9525" marB="0" anchor="b"/>
                </a:tc>
                <a:tc>
                  <a:txBody>
                    <a:bodyPr/>
                    <a:lstStyle/>
                    <a:p>
                      <a:pPr algn="l" fontAlgn="t"/>
                      <a:r>
                        <a:rPr lang="en-US" altLang="zh-CN" sz="1250" u="none" strike="noStrike">
                          <a:effectLst/>
                        </a:rPr>
                        <a:t>1979</a:t>
                      </a:r>
                      <a:endParaRPr lang="en-US" altLang="zh-CN" sz="1250" b="0" i="0" u="none" strike="noStrike">
                        <a:solidFill>
                          <a:srgbClr val="4A4A4A"/>
                        </a:solidFill>
                        <a:effectLst/>
                        <a:latin typeface="Arial" panose="020B0604020202020204"/>
                      </a:endParaRPr>
                    </a:p>
                  </a:txBody>
                  <a:tcPr marL="9525" marR="9525" marT="9525" marB="0"/>
                </a:tc>
              </a:tr>
              <a:tr h="238125">
                <a:tc>
                  <a:txBody>
                    <a:bodyPr/>
                    <a:lstStyle/>
                    <a:p>
                      <a:pPr algn="l" fontAlgn="b"/>
                      <a:r>
                        <a:rPr lang="zh-CN" altLang="en-US" sz="1250" u="none" strike="noStrike">
                          <a:effectLst/>
                        </a:rPr>
                        <a:t>圣马力诺</a:t>
                      </a:r>
                      <a:endParaRPr lang="zh-CN" altLang="en-US" sz="1250" b="0" i="0" u="none" strike="noStrike">
                        <a:solidFill>
                          <a:srgbClr val="000000"/>
                        </a:solidFill>
                        <a:effectLst/>
                        <a:latin typeface="宋体" panose="02010600030101010101" pitchFamily="2" charset="-122"/>
                      </a:endParaRPr>
                    </a:p>
                  </a:txBody>
                  <a:tcPr marL="9525" marR="9525" marT="9525" marB="0" anchor="b"/>
                </a:tc>
                <a:tc>
                  <a:txBody>
                    <a:bodyPr/>
                    <a:lstStyle/>
                    <a:p>
                      <a:pPr algn="l" fontAlgn="t"/>
                      <a:r>
                        <a:rPr lang="en-US" altLang="zh-CN" sz="1250" u="none" strike="noStrike">
                          <a:effectLst/>
                        </a:rPr>
                        <a:t>2002</a:t>
                      </a:r>
                      <a:endParaRPr lang="en-US" altLang="zh-CN" sz="1250" b="0" i="0" u="none" strike="noStrike">
                        <a:solidFill>
                          <a:srgbClr val="4A4A4A"/>
                        </a:solidFill>
                        <a:effectLst/>
                        <a:latin typeface="Arial" panose="020B0604020202020204"/>
                      </a:endParaRPr>
                    </a:p>
                  </a:txBody>
                  <a:tcPr marL="9525" marR="9525" marT="9525" marB="0"/>
                </a:tc>
              </a:tr>
              <a:tr h="238125">
                <a:tc>
                  <a:txBody>
                    <a:bodyPr/>
                    <a:lstStyle/>
                    <a:p>
                      <a:pPr algn="l" fontAlgn="b"/>
                      <a:r>
                        <a:rPr lang="zh-CN" altLang="en-US" sz="1250" u="none" strike="noStrike" dirty="0">
                          <a:effectLst/>
                        </a:rPr>
                        <a:t>塞舌尔</a:t>
                      </a:r>
                      <a:endParaRPr lang="zh-CN" altLang="en-US" sz="1250" b="0" i="0" u="none" strike="noStrike" dirty="0">
                        <a:solidFill>
                          <a:srgbClr val="000000"/>
                        </a:solidFill>
                        <a:effectLst/>
                        <a:latin typeface="宋体" panose="02010600030101010101" pitchFamily="2" charset="-122"/>
                      </a:endParaRPr>
                    </a:p>
                  </a:txBody>
                  <a:tcPr marL="9525" marR="9525" marT="9525" marB="0" anchor="b"/>
                </a:tc>
                <a:tc>
                  <a:txBody>
                    <a:bodyPr/>
                    <a:lstStyle/>
                    <a:p>
                      <a:pPr algn="l" fontAlgn="t"/>
                      <a:r>
                        <a:rPr lang="en-US" altLang="zh-CN" sz="1250" u="none" strike="noStrike" dirty="0">
                          <a:effectLst/>
                        </a:rPr>
                        <a:t>1981</a:t>
                      </a:r>
                      <a:endParaRPr lang="en-US" altLang="zh-CN" sz="1250" b="0" i="0" u="none" strike="noStrike" dirty="0">
                        <a:solidFill>
                          <a:srgbClr val="4A4A4A"/>
                        </a:solidFill>
                        <a:effectLst/>
                        <a:latin typeface="Arial" panose="020B0604020202020204"/>
                      </a:endParaRPr>
                    </a:p>
                  </a:txBody>
                  <a:tcPr marL="9525" marR="9525" marT="9525" marB="0"/>
                </a:tc>
              </a:tr>
            </a:tbl>
          </a:graphicData>
        </a:graphic>
      </p:graphicFrame>
    </p:spTree>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直接连接符 6"/>
          <p:cNvSpPr>
            <a:spLocks noChangeShapeType="1"/>
          </p:cNvSpPr>
          <p:nvPr/>
        </p:nvSpPr>
        <p:spPr bwMode="auto">
          <a:xfrm rot="5400000">
            <a:off x="-132994" y="561568"/>
            <a:ext cx="1124768" cy="1588"/>
          </a:xfrm>
          <a:prstGeom prst="line">
            <a:avLst/>
          </a:prstGeom>
          <a:noFill/>
          <a:ln w="28575">
            <a:solidFill>
              <a:srgbClr val="0070C0"/>
            </a:solidFill>
            <a:round/>
          </a:ln>
        </p:spPr>
        <p:txBody>
          <a:bodyPr/>
          <a:lstStyle/>
          <a:p>
            <a:endParaRPr lang="zh-CN" altLang="en-US"/>
          </a:p>
        </p:txBody>
      </p:sp>
      <p:sp>
        <p:nvSpPr>
          <p:cNvPr id="5" name="直接连接符 6"/>
          <p:cNvSpPr>
            <a:spLocks noChangeShapeType="1"/>
          </p:cNvSpPr>
          <p:nvPr/>
        </p:nvSpPr>
        <p:spPr bwMode="auto">
          <a:xfrm rot="5400000">
            <a:off x="128822" y="382354"/>
            <a:ext cx="764704" cy="0"/>
          </a:xfrm>
          <a:prstGeom prst="line">
            <a:avLst/>
          </a:prstGeom>
          <a:noFill/>
          <a:ln w="28575">
            <a:solidFill>
              <a:srgbClr val="0070C0"/>
            </a:solidFill>
            <a:round/>
          </a:ln>
        </p:spPr>
        <p:txBody>
          <a:bodyPr/>
          <a:lstStyle/>
          <a:p>
            <a:endParaRPr lang="zh-CN" altLang="en-US"/>
          </a:p>
        </p:txBody>
      </p:sp>
      <p:sp>
        <p:nvSpPr>
          <p:cNvPr id="6" name="标题 1"/>
          <p:cNvSpPr>
            <a:spLocks noGrp="1" noChangeArrowheads="1"/>
          </p:cNvSpPr>
          <p:nvPr>
            <p:ph type="title" idx="4294967295"/>
          </p:nvPr>
        </p:nvSpPr>
        <p:spPr bwMode="auto">
          <a:xfrm>
            <a:off x="714348" y="37952"/>
            <a:ext cx="8229600" cy="1086792"/>
          </a:xfrm>
          <a:prstGeom prst="rect">
            <a:avLst/>
          </a:prstGeom>
          <a:noFill/>
          <a:ln>
            <a:miter lim="800000"/>
          </a:ln>
        </p:spPr>
        <p:txBody>
          <a:bodyPr>
            <a:noAutofit/>
          </a:bodyPr>
          <a:lstStyle/>
          <a:p>
            <a:pPr algn="l"/>
            <a:r>
              <a:rPr lang="en-US" altLang="zh-CN" sz="1000" b="1" dirty="0" smtClean="0">
                <a:solidFill>
                  <a:srgbClr val="0070C0"/>
                </a:solidFill>
                <a:latin typeface="微软雅黑" panose="020B0503020204020204" pitchFamily="34" charset="-122"/>
                <a:ea typeface="微软雅黑" panose="020B0503020204020204" pitchFamily="34" charset="-122"/>
              </a:rPr>
              <a:t/>
            </a:r>
            <a:br>
              <a:rPr lang="en-US" altLang="zh-CN" sz="1000" b="1" dirty="0" smtClean="0">
                <a:solidFill>
                  <a:srgbClr val="0070C0"/>
                </a:solidFill>
                <a:latin typeface="微软雅黑" panose="020B0503020204020204" pitchFamily="34" charset="-122"/>
                <a:ea typeface="微软雅黑" panose="020B0503020204020204" pitchFamily="34" charset="-122"/>
              </a:rPr>
            </a:br>
            <a:r>
              <a:rPr lang="en-US" altLang="zh-CN" sz="1000" b="1" dirty="0" smtClean="0">
                <a:solidFill>
                  <a:srgbClr val="0070C0"/>
                </a:solidFill>
                <a:latin typeface="微软雅黑" panose="020B0503020204020204" pitchFamily="34" charset="-122"/>
                <a:ea typeface="微软雅黑" panose="020B0503020204020204" pitchFamily="34" charset="-122"/>
              </a:rPr>
              <a:t/>
            </a:r>
            <a:br>
              <a:rPr lang="en-US" altLang="zh-CN" sz="1000" b="1" dirty="0" smtClean="0">
                <a:solidFill>
                  <a:srgbClr val="0070C0"/>
                </a:solidFill>
                <a:latin typeface="微软雅黑" panose="020B0503020204020204" pitchFamily="34" charset="-122"/>
                <a:ea typeface="微软雅黑" panose="020B0503020204020204" pitchFamily="34" charset="-122"/>
              </a:rPr>
            </a:br>
            <a:r>
              <a:rPr lang="zh-CN" altLang="en-US" sz="3200" b="1" dirty="0" smtClean="0">
                <a:solidFill>
                  <a:schemeClr val="accent6">
                    <a:lumMod val="75000"/>
                  </a:schemeClr>
                </a:solidFill>
                <a:latin typeface="微软雅黑" panose="020B0503020204020204" pitchFamily="34" charset="-122"/>
                <a:ea typeface="微软雅黑" panose="020B0503020204020204" pitchFamily="34" charset="-122"/>
              </a:rPr>
              <a:t>国外取证公约</a:t>
            </a:r>
          </a:p>
        </p:txBody>
      </p:sp>
      <p:graphicFrame>
        <p:nvGraphicFramePr>
          <p:cNvPr id="8" name="表格 7"/>
          <p:cNvGraphicFramePr>
            <a:graphicFrameLocks noGrp="1"/>
          </p:cNvGraphicFramePr>
          <p:nvPr/>
        </p:nvGraphicFramePr>
        <p:xfrm>
          <a:off x="511175" y="1280120"/>
          <a:ext cx="8169174" cy="4937760"/>
        </p:xfrm>
        <a:graphic>
          <a:graphicData uri="http://schemas.openxmlformats.org/drawingml/2006/table">
            <a:tbl>
              <a:tblPr firstRow="1" bandRow="1">
                <a:tableStyleId>{BC89EF96-8CEA-46FF-86C4-4CE0E7609802}</a:tableStyleId>
              </a:tblPr>
              <a:tblGrid>
                <a:gridCol w="1538605"/>
                <a:gridCol w="2867065"/>
                <a:gridCol w="1435100"/>
                <a:gridCol w="2328404"/>
              </a:tblGrid>
              <a:tr h="640080">
                <a:tc>
                  <a:txBody>
                    <a:bodyPr/>
                    <a:lstStyle/>
                    <a:p>
                      <a:r>
                        <a:rPr lang="zh-CN" altLang="en-US" b="0" dirty="0" smtClean="0"/>
                        <a:t>公约名</a:t>
                      </a:r>
                      <a:endParaRPr lang="zh-CN" altLang="en-US" b="0" dirty="0"/>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defRPr/>
                      </a:pPr>
                      <a:r>
                        <a:rPr lang="zh-CN" altLang="en-US" sz="1800" b="0" i="0" kern="1200" dirty="0" smtClean="0">
                          <a:solidFill>
                            <a:schemeClr val="tx1"/>
                          </a:solidFill>
                          <a:effectLst/>
                          <a:latin typeface="+mn-lt"/>
                          <a:ea typeface="+mn-ea"/>
                          <a:cs typeface="+mn-cs"/>
                        </a:rPr>
                        <a:t>关于从国外调取民事或商事证据的公约</a:t>
                      </a:r>
                      <a:endParaRPr lang="zh-CN" altLang="en-US" b="0" dirty="0" smtClean="0"/>
                    </a:p>
                  </a:txBody>
                  <a:tcPr/>
                </a:tc>
                <a:tc>
                  <a:txBody>
                    <a:bodyPr/>
                    <a:lstStyle/>
                    <a:p>
                      <a:r>
                        <a:rPr lang="zh-CN" altLang="en-US" b="0" dirty="0" smtClean="0"/>
                        <a:t>生效时间</a:t>
                      </a:r>
                      <a:endParaRPr lang="zh-CN" altLang="en-US" b="0" dirty="0"/>
                    </a:p>
                  </a:txBody>
                  <a:tcPr/>
                </a:tc>
                <a:tc>
                  <a:txBody>
                    <a:bodyPr/>
                    <a:lstStyle/>
                    <a:p>
                      <a:r>
                        <a:rPr lang="en-US" altLang="zh-CN" sz="1800" b="0" i="0" kern="1200" dirty="0" smtClean="0">
                          <a:solidFill>
                            <a:schemeClr val="tx1"/>
                          </a:solidFill>
                          <a:effectLst/>
                          <a:latin typeface="+mn-lt"/>
                          <a:ea typeface="+mn-ea"/>
                          <a:cs typeface="+mn-cs"/>
                        </a:rPr>
                        <a:t>1972</a:t>
                      </a:r>
                      <a:r>
                        <a:rPr lang="zh-CN" altLang="en-US" sz="1800" b="0" i="0" kern="1200" dirty="0" smtClean="0">
                          <a:solidFill>
                            <a:schemeClr val="tx1"/>
                          </a:solidFill>
                          <a:effectLst/>
                          <a:latin typeface="+mn-lt"/>
                          <a:ea typeface="+mn-ea"/>
                          <a:cs typeface="+mn-cs"/>
                        </a:rPr>
                        <a:t>年</a:t>
                      </a:r>
                      <a:r>
                        <a:rPr lang="en-US" altLang="zh-CN" sz="1800" b="0" i="0" kern="1200" dirty="0" smtClean="0">
                          <a:solidFill>
                            <a:schemeClr val="tx1"/>
                          </a:solidFill>
                          <a:effectLst/>
                          <a:latin typeface="+mn-lt"/>
                          <a:ea typeface="+mn-ea"/>
                          <a:cs typeface="+mn-cs"/>
                        </a:rPr>
                        <a:t>10</a:t>
                      </a:r>
                      <a:r>
                        <a:rPr lang="zh-CN" altLang="en-US" sz="1800" b="0" i="0" kern="1200" dirty="0" smtClean="0">
                          <a:solidFill>
                            <a:schemeClr val="tx1"/>
                          </a:solidFill>
                          <a:effectLst/>
                          <a:latin typeface="+mn-lt"/>
                          <a:ea typeface="+mn-ea"/>
                          <a:cs typeface="+mn-cs"/>
                        </a:rPr>
                        <a:t>月</a:t>
                      </a:r>
                      <a:r>
                        <a:rPr lang="en-US" altLang="zh-CN" sz="1800" b="0" i="0" kern="1200" dirty="0" smtClean="0">
                          <a:solidFill>
                            <a:schemeClr val="tx1"/>
                          </a:solidFill>
                          <a:effectLst/>
                          <a:latin typeface="+mn-lt"/>
                          <a:ea typeface="+mn-ea"/>
                          <a:cs typeface="+mn-cs"/>
                        </a:rPr>
                        <a:t>7</a:t>
                      </a:r>
                      <a:r>
                        <a:rPr lang="zh-CN" altLang="en-US" sz="1800" b="0" i="0" kern="1200" dirty="0" smtClean="0">
                          <a:solidFill>
                            <a:schemeClr val="tx1"/>
                          </a:solidFill>
                          <a:effectLst/>
                          <a:latin typeface="+mn-lt"/>
                          <a:ea typeface="+mn-ea"/>
                          <a:cs typeface="+mn-cs"/>
                        </a:rPr>
                        <a:t>日</a:t>
                      </a:r>
                      <a:endParaRPr lang="zh-CN" altLang="en-US" b="0" dirty="0"/>
                    </a:p>
                  </a:txBody>
                  <a:tcPr/>
                </a:tc>
              </a:tr>
              <a:tr h="124460">
                <a:tc gridSpan="4">
                  <a:txBody>
                    <a:bodyPr/>
                    <a:lstStyle/>
                    <a:p>
                      <a:endParaRPr lang="zh-CN" altLang="en-US" sz="1000" b="0" dirty="0"/>
                    </a:p>
                  </a:txBody>
                  <a:tcPr/>
                </a:tc>
                <a:tc hMerge="1">
                  <a:txBody>
                    <a:bodyPr/>
                    <a:lstStyle/>
                    <a:p>
                      <a:endParaRPr lang="zh-CN"/>
                    </a:p>
                  </a:txBody>
                  <a:tcPr/>
                </a:tc>
                <a:tc hMerge="1">
                  <a:txBody>
                    <a:bodyPr/>
                    <a:lstStyle/>
                    <a:p>
                      <a:endParaRPr lang="zh-CN"/>
                    </a:p>
                  </a:txBody>
                  <a:tcPr/>
                </a:tc>
                <a:tc hMerge="1">
                  <a:txBody>
                    <a:bodyPr/>
                    <a:lstStyle/>
                    <a:p>
                      <a:endParaRPr lang="zh-CN"/>
                    </a:p>
                  </a:txBody>
                  <a:tcPr/>
                </a:tc>
              </a:tr>
              <a:tr h="914400">
                <a:tc>
                  <a:txBody>
                    <a:bodyPr/>
                    <a:lstStyle/>
                    <a:p>
                      <a:r>
                        <a:rPr lang="zh-CN" altLang="en-US" b="0" dirty="0" smtClean="0"/>
                        <a:t>英文名</a:t>
                      </a:r>
                      <a:endParaRPr lang="zh-CN" altLang="en-US" b="0" dirty="0"/>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defRPr/>
                      </a:pPr>
                      <a:r>
                        <a:rPr lang="en-US" altLang="zh-CN" sz="1800" b="0" i="0" kern="1200" dirty="0" smtClean="0">
                          <a:solidFill>
                            <a:schemeClr val="tx1"/>
                          </a:solidFill>
                          <a:effectLst/>
                          <a:latin typeface="+mn-lt"/>
                          <a:ea typeface="+mn-ea"/>
                          <a:cs typeface="+mn-cs"/>
                        </a:rPr>
                        <a:t>Convention on the Taking of Evidence Abroad in Civil or Commercial Matters</a:t>
                      </a:r>
                      <a:endParaRPr lang="zh-CN" altLang="en-US" b="0" dirty="0" smtClean="0"/>
                    </a:p>
                  </a:txBody>
                  <a:tcPr/>
                </a:tc>
                <a:tc>
                  <a:txBody>
                    <a:bodyPr/>
                    <a:lstStyle/>
                    <a:p>
                      <a:r>
                        <a:rPr lang="zh-CN" altLang="en-US" b="0" dirty="0" smtClean="0"/>
                        <a:t>制定方及成员</a:t>
                      </a:r>
                      <a:endParaRPr lang="zh-CN" altLang="en-US" b="0" dirty="0"/>
                    </a:p>
                  </a:txBody>
                  <a:tcPr/>
                </a:tc>
                <a:tc>
                  <a:txBody>
                    <a:bodyPr/>
                    <a:lstStyle/>
                    <a:p>
                      <a:r>
                        <a:rPr lang="zh-CN" altLang="en-US" sz="1800" b="0" i="0" kern="1200" dirty="0" smtClean="0">
                          <a:solidFill>
                            <a:schemeClr val="tx1"/>
                          </a:solidFill>
                          <a:effectLst/>
                          <a:latin typeface="+mn-lt"/>
                          <a:ea typeface="+mn-ea"/>
                          <a:cs typeface="+mn-cs"/>
                        </a:rPr>
                        <a:t>海牙国际私法会议，</a:t>
                      </a:r>
                      <a:r>
                        <a:rPr lang="zh-CN" altLang="en-US" sz="1800" b="0" i="0" kern="1200" dirty="0" smtClean="0">
                          <a:solidFill>
                            <a:schemeClr val="tx1"/>
                          </a:solidFill>
                          <a:effectLst/>
                          <a:latin typeface="+mn-lt"/>
                          <a:ea typeface="+mn-ea"/>
                          <a:cs typeface="+mn-cs"/>
                          <a:hlinkClick r:id="" action="ppaction://noaction"/>
                        </a:rPr>
                        <a:t>共</a:t>
                      </a:r>
                      <a:r>
                        <a:rPr lang="en-US" altLang="zh-CN" sz="1800" b="0" i="0" kern="1200" dirty="0" smtClean="0">
                          <a:solidFill>
                            <a:schemeClr val="tx1"/>
                          </a:solidFill>
                          <a:effectLst/>
                          <a:latin typeface="+mn-lt"/>
                          <a:ea typeface="+mn-ea"/>
                          <a:cs typeface="+mn-cs"/>
                          <a:hlinkClick r:id="" action="ppaction://noaction"/>
                        </a:rPr>
                        <a:t>61</a:t>
                      </a:r>
                      <a:r>
                        <a:rPr lang="zh-CN" altLang="en-US" sz="1800" b="0" i="0" kern="1200" dirty="0" smtClean="0">
                          <a:solidFill>
                            <a:schemeClr val="tx1"/>
                          </a:solidFill>
                          <a:effectLst/>
                          <a:latin typeface="+mn-lt"/>
                          <a:ea typeface="+mn-ea"/>
                          <a:cs typeface="+mn-cs"/>
                          <a:hlinkClick r:id="" action="ppaction://noaction"/>
                        </a:rPr>
                        <a:t>个成员</a:t>
                      </a:r>
                      <a:r>
                        <a:rPr lang="zh-CN" altLang="en-US" sz="1800" b="0" i="0" kern="1200" dirty="0" smtClean="0">
                          <a:solidFill>
                            <a:schemeClr val="tx1"/>
                          </a:solidFill>
                          <a:effectLst/>
                          <a:latin typeface="+mn-lt"/>
                          <a:ea typeface="+mn-ea"/>
                          <a:cs typeface="+mn-cs"/>
                        </a:rPr>
                        <a:t>，</a:t>
                      </a:r>
                      <a:r>
                        <a:rPr lang="en-US" altLang="zh-CN" sz="1800" b="0" i="0" kern="1200" dirty="0" smtClean="0">
                          <a:solidFill>
                            <a:schemeClr val="tx1"/>
                          </a:solidFill>
                          <a:effectLst/>
                          <a:latin typeface="+mn-lt"/>
                          <a:ea typeface="+mn-ea"/>
                          <a:cs typeface="+mn-cs"/>
                        </a:rPr>
                        <a:t>1998</a:t>
                      </a:r>
                      <a:r>
                        <a:rPr lang="zh-CN" altLang="en-US" sz="1800" b="0" i="0" kern="1200" dirty="0" smtClean="0">
                          <a:solidFill>
                            <a:schemeClr val="tx1"/>
                          </a:solidFill>
                          <a:effectLst/>
                          <a:latin typeface="+mn-lt"/>
                          <a:ea typeface="+mn-ea"/>
                          <a:cs typeface="+mn-cs"/>
                        </a:rPr>
                        <a:t>年</a:t>
                      </a:r>
                      <a:r>
                        <a:rPr lang="en-US" altLang="zh-CN" sz="1800" b="0" i="0" kern="1200" dirty="0" smtClean="0">
                          <a:solidFill>
                            <a:schemeClr val="tx1"/>
                          </a:solidFill>
                          <a:effectLst/>
                          <a:latin typeface="+mn-lt"/>
                          <a:ea typeface="+mn-ea"/>
                          <a:cs typeface="+mn-cs"/>
                        </a:rPr>
                        <a:t>2</a:t>
                      </a:r>
                      <a:r>
                        <a:rPr lang="zh-CN" altLang="en-US" sz="1800" b="0" i="0" kern="1200" dirty="0" smtClean="0">
                          <a:solidFill>
                            <a:schemeClr val="tx1"/>
                          </a:solidFill>
                          <a:effectLst/>
                          <a:latin typeface="+mn-lt"/>
                          <a:ea typeface="+mn-ea"/>
                          <a:cs typeface="+mn-cs"/>
                        </a:rPr>
                        <a:t>月</a:t>
                      </a:r>
                      <a:r>
                        <a:rPr lang="en-US" altLang="zh-CN" sz="1800" b="0" i="0" kern="1200" dirty="0" smtClean="0">
                          <a:solidFill>
                            <a:schemeClr val="tx1"/>
                          </a:solidFill>
                          <a:effectLst/>
                          <a:latin typeface="+mn-lt"/>
                          <a:ea typeface="+mn-ea"/>
                          <a:cs typeface="+mn-cs"/>
                        </a:rPr>
                        <a:t>6</a:t>
                      </a:r>
                      <a:r>
                        <a:rPr lang="zh-CN" altLang="en-US" sz="1800" b="0" i="0" kern="1200" dirty="0" smtClean="0">
                          <a:solidFill>
                            <a:schemeClr val="tx1"/>
                          </a:solidFill>
                          <a:effectLst/>
                          <a:latin typeface="+mn-lt"/>
                          <a:ea typeface="+mn-ea"/>
                          <a:cs typeface="+mn-cs"/>
                        </a:rPr>
                        <a:t>日对中国生效</a:t>
                      </a:r>
                    </a:p>
                  </a:txBody>
                  <a:tcPr/>
                </a:tc>
              </a:tr>
              <a:tr h="0">
                <a:tc gridSpan="4">
                  <a:txBody>
                    <a:bodyPr/>
                    <a:lstStyle/>
                    <a:p>
                      <a:endParaRPr lang="zh-CN" altLang="en-US" sz="1000" b="0" dirty="0"/>
                    </a:p>
                  </a:txBody>
                  <a:tcPr/>
                </a:tc>
                <a:tc hMerge="1">
                  <a:txBody>
                    <a:bodyPr/>
                    <a:lstStyle/>
                    <a:p>
                      <a:endParaRPr lang="zh-CN"/>
                    </a:p>
                  </a:txBody>
                  <a:tcPr/>
                </a:tc>
                <a:tc hMerge="1">
                  <a:txBody>
                    <a:bodyPr/>
                    <a:lstStyle/>
                    <a:p>
                      <a:endParaRPr lang="zh-CN"/>
                    </a:p>
                  </a:txBody>
                  <a:tcPr/>
                </a:tc>
                <a:tc hMerge="1">
                  <a:txBody>
                    <a:bodyPr/>
                    <a:lstStyle/>
                    <a:p>
                      <a:endParaRPr lang="zh-CN"/>
                    </a:p>
                  </a:txBody>
                  <a:tcPr/>
                </a:tc>
              </a:tr>
              <a:tr h="192021">
                <a:tc>
                  <a:txBody>
                    <a:bodyPr/>
                    <a:lstStyle/>
                    <a:p>
                      <a:r>
                        <a:rPr lang="zh-CN" altLang="en-US" b="0" dirty="0" smtClean="0"/>
                        <a:t>内容作用</a:t>
                      </a:r>
                      <a:endParaRPr lang="zh-CN" altLang="en-US" b="0" dirty="0"/>
                    </a:p>
                  </a:txBody>
                  <a:tcPr/>
                </a:tc>
                <a:tc gridSpan="3">
                  <a:txBody>
                    <a:bodyPr/>
                    <a:lstStyle/>
                    <a:p>
                      <a:pPr marL="0" marR="0" indent="0" algn="l" defTabSz="914400" rtl="0" eaLnBrk="1" fontAlgn="auto" latinLnBrk="0" hangingPunct="1">
                        <a:lnSpc>
                          <a:spcPct val="100000"/>
                        </a:lnSpc>
                        <a:spcBef>
                          <a:spcPts val="0"/>
                        </a:spcBef>
                        <a:spcAft>
                          <a:spcPts val="0"/>
                        </a:spcAft>
                        <a:buClrTx/>
                        <a:buSzTx/>
                        <a:buFontTx/>
                        <a:buNone/>
                        <a:defRPr/>
                      </a:pPr>
                      <a:r>
                        <a:rPr lang="zh-CN" altLang="zh-CN" sz="1800" kern="1200" dirty="0" smtClean="0">
                          <a:solidFill>
                            <a:schemeClr val="tx1"/>
                          </a:solidFill>
                          <a:effectLst/>
                          <a:latin typeface="+mn-lt"/>
                          <a:ea typeface="+mn-ea"/>
                          <a:cs typeface="+mn-cs"/>
                        </a:rPr>
                        <a:t>在民商事案件中，司法机关根据</a:t>
                      </a:r>
                      <a:r>
                        <a:rPr lang="zh-CN" altLang="en-US" sz="1800" kern="1200" dirty="0" smtClean="0">
                          <a:solidFill>
                            <a:schemeClr val="tx1"/>
                          </a:solidFill>
                          <a:effectLst/>
                          <a:latin typeface="+mn-lt"/>
                          <a:ea typeface="+mn-ea"/>
                          <a:cs typeface="+mn-cs"/>
                        </a:rPr>
                        <a:t>本</a:t>
                      </a:r>
                      <a:r>
                        <a:rPr lang="zh-CN" altLang="zh-CN" sz="1800" kern="1200" dirty="0" smtClean="0">
                          <a:solidFill>
                            <a:schemeClr val="tx1"/>
                          </a:solidFill>
                          <a:effectLst/>
                          <a:latin typeface="+mn-lt"/>
                          <a:ea typeface="+mn-ea"/>
                          <a:cs typeface="+mn-cs"/>
                        </a:rPr>
                        <a:t>国的法律规定，通过请求书的方式，请求另一缔约国主管机关调取证据或履行某些其他司法行为</a:t>
                      </a:r>
                    </a:p>
                  </a:txBody>
                  <a:tcPr/>
                </a:tc>
                <a:tc hMerge="1">
                  <a:txBody>
                    <a:bodyPr/>
                    <a:lstStyle/>
                    <a:p>
                      <a:endParaRPr lang="zh-CN"/>
                    </a:p>
                  </a:txBody>
                  <a:tcPr/>
                </a:tc>
                <a:tc hMerge="1">
                  <a:txBody>
                    <a:bodyPr/>
                    <a:lstStyle/>
                    <a:p>
                      <a:endParaRPr lang="zh-CN"/>
                    </a:p>
                  </a:txBody>
                  <a:tcPr/>
                </a:tc>
              </a:tr>
              <a:tr h="0">
                <a:tc gridSpan="4">
                  <a:txBody>
                    <a:bodyPr/>
                    <a:lstStyle/>
                    <a:p>
                      <a:endParaRPr lang="zh-CN" altLang="en-US" sz="1000" b="0" dirty="0"/>
                    </a:p>
                  </a:txBody>
                  <a:tcPr/>
                </a:tc>
                <a:tc hMerge="1">
                  <a:txBody>
                    <a:bodyPr/>
                    <a:lstStyle/>
                    <a:p>
                      <a:endParaRPr lang="zh-CN"/>
                    </a:p>
                  </a:txBody>
                  <a:tcPr/>
                </a:tc>
                <a:tc hMerge="1">
                  <a:txBody>
                    <a:bodyPr/>
                    <a:lstStyle/>
                    <a:p>
                      <a:endParaRPr lang="zh-CN"/>
                    </a:p>
                  </a:txBody>
                  <a:tcPr/>
                </a:tc>
                <a:tc hMerge="1">
                  <a:txBody>
                    <a:bodyPr/>
                    <a:lstStyle/>
                    <a:p>
                      <a:endParaRPr lang="zh-CN"/>
                    </a:p>
                  </a:txBody>
                  <a:tcPr/>
                </a:tc>
              </a:tr>
              <a:tr h="192021">
                <a:tc>
                  <a:txBody>
                    <a:bodyPr/>
                    <a:lstStyle/>
                    <a:p>
                      <a:r>
                        <a:rPr lang="zh-CN" altLang="en-US" b="0" dirty="0" smtClean="0"/>
                        <a:t>“一带一路”沿线</a:t>
                      </a:r>
                      <a:endParaRPr lang="en-US" altLang="zh-CN" b="0" dirty="0" smtClean="0"/>
                    </a:p>
                    <a:p>
                      <a:r>
                        <a:rPr lang="zh-CN" altLang="en-US" sz="2400" b="1" dirty="0" smtClean="0"/>
                        <a:t>非公约成员国（</a:t>
                      </a:r>
                      <a:r>
                        <a:rPr lang="en-US" altLang="zh-CN" sz="2400" b="1" dirty="0" smtClean="0"/>
                        <a:t>39</a:t>
                      </a:r>
                      <a:r>
                        <a:rPr lang="zh-CN" altLang="en-US" sz="2400" b="1" dirty="0" smtClean="0"/>
                        <a:t>）</a:t>
                      </a:r>
                      <a:endParaRPr lang="zh-CN" altLang="en-US" sz="2400" b="1" dirty="0"/>
                    </a:p>
                  </a:txBody>
                  <a:tcPr/>
                </a:tc>
                <a:tc gridSpan="3">
                  <a:txBody>
                    <a:bodyPr/>
                    <a:lstStyle/>
                    <a:p>
                      <a:r>
                        <a:rPr lang="zh-CN" altLang="zh-CN" sz="1800" b="1" kern="1200" dirty="0" smtClean="0">
                          <a:solidFill>
                            <a:srgbClr val="FF0000"/>
                          </a:solidFill>
                          <a:effectLst/>
                          <a:latin typeface="+mn-lt"/>
                          <a:ea typeface="+mn-ea"/>
                          <a:cs typeface="+mn-cs"/>
                        </a:rPr>
                        <a:t>马来西亚、印度尼西亚、缅甸、泰国、老挝、柬埔寨、越南、文莱、东帝汶、菲律宾、伊朗、伊拉克、叙利亚、约旦、黎巴嫩、巴勒斯坦、沙特阿拉伯、也门、阿曼、阿联酋、卡塔尔、科威特、巴林、埃及、巴基斯坦、孟加拉、阿富汗、马尔代夫、尼泊尔、不丹、乌兹别克斯坦、土库曼斯坦、塔吉克斯坦、吉尔吉斯斯坦、格鲁吉亚、阿塞拜疆、摩尔多瓦</a:t>
                      </a:r>
                      <a:r>
                        <a:rPr lang="zh-CN" altLang="en-US" sz="1800" b="1" kern="1200" dirty="0" smtClean="0">
                          <a:solidFill>
                            <a:srgbClr val="FF0000"/>
                          </a:solidFill>
                          <a:effectLst/>
                          <a:latin typeface="+mn-lt"/>
                          <a:ea typeface="+mn-ea"/>
                          <a:cs typeface="+mn-cs"/>
                        </a:rPr>
                        <a:t>、新西兰</a:t>
                      </a:r>
                    </a:p>
                  </a:txBody>
                  <a:tcPr/>
                </a:tc>
                <a:tc hMerge="1">
                  <a:txBody>
                    <a:bodyPr/>
                    <a:lstStyle/>
                    <a:p>
                      <a:endParaRPr lang="zh-CN"/>
                    </a:p>
                  </a:txBody>
                  <a:tcPr/>
                </a:tc>
                <a:tc hMerge="1">
                  <a:txBody>
                    <a:bodyPr/>
                    <a:lstStyle/>
                    <a:p>
                      <a:endParaRPr lang="zh-CN"/>
                    </a:p>
                  </a:txBody>
                  <a:tcPr/>
                </a:tc>
              </a:tr>
            </a:tbl>
          </a:graphicData>
        </a:graphic>
      </p:graphicFrame>
      <p:sp>
        <p:nvSpPr>
          <p:cNvPr id="9" name="TextBox 8"/>
          <p:cNvSpPr txBox="1"/>
          <p:nvPr/>
        </p:nvSpPr>
        <p:spPr>
          <a:xfrm>
            <a:off x="1456981" y="6311567"/>
            <a:ext cx="7291483" cy="646331"/>
          </a:xfrm>
          <a:prstGeom prst="rect">
            <a:avLst/>
          </a:prstGeom>
          <a:noFill/>
        </p:spPr>
        <p:txBody>
          <a:bodyPr wrap="none" rtlCol="0">
            <a:spAutoFit/>
          </a:bodyPr>
          <a:lstStyle/>
          <a:p>
            <a:r>
              <a:rPr lang="en-US" altLang="zh-CN" dirty="0" smtClean="0"/>
              <a:t>--- </a:t>
            </a:r>
            <a:r>
              <a:rPr lang="en-US" altLang="zh-CN" dirty="0"/>
              <a:t>https://www.hcch.net/en/instruments/conventions/status-table/?cid=82</a:t>
            </a:r>
            <a:endParaRPr lang="zh-CN" altLang="zh-CN" dirty="0"/>
          </a:p>
          <a:p>
            <a:endParaRPr lang="zh-CN" altLang="en-US" dirty="0"/>
          </a:p>
        </p:txBody>
      </p:sp>
    </p:spTree>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p:cNvSpPr txBox="1"/>
          <p:nvPr/>
        </p:nvSpPr>
        <p:spPr>
          <a:xfrm>
            <a:off x="251520" y="188640"/>
            <a:ext cx="8892480" cy="523220"/>
          </a:xfrm>
          <a:prstGeom prst="rect">
            <a:avLst/>
          </a:prstGeom>
          <a:noFill/>
        </p:spPr>
        <p:txBody>
          <a:bodyPr wrap="square" rtlCol="0">
            <a:spAutoFit/>
          </a:bodyPr>
          <a:lstStyle/>
          <a:p>
            <a:r>
              <a:rPr lang="zh-CN" altLang="en-US" sz="2800" b="1" dirty="0" smtClean="0">
                <a:solidFill>
                  <a:srgbClr val="0070C0"/>
                </a:solidFill>
              </a:rPr>
              <a:t>    </a:t>
            </a:r>
            <a:r>
              <a:rPr lang="en-US" altLang="zh-CN" sz="2800" b="1" dirty="0" smtClean="0">
                <a:solidFill>
                  <a:srgbClr val="0070C0"/>
                </a:solidFill>
              </a:rPr>
              <a:t>《</a:t>
            </a:r>
            <a:r>
              <a:rPr lang="zh-CN" altLang="en-US" sz="2800" b="1" dirty="0" smtClean="0">
                <a:solidFill>
                  <a:srgbClr val="0070C0"/>
                </a:solidFill>
              </a:rPr>
              <a:t>国外取证公约</a:t>
            </a:r>
            <a:r>
              <a:rPr lang="en-US" altLang="zh-CN" sz="2800" b="1" dirty="0" smtClean="0">
                <a:solidFill>
                  <a:srgbClr val="0070C0"/>
                </a:solidFill>
              </a:rPr>
              <a:t>》59</a:t>
            </a:r>
            <a:r>
              <a:rPr lang="zh-CN" altLang="en-US" sz="2800" b="1" dirty="0" smtClean="0">
                <a:solidFill>
                  <a:srgbClr val="0070C0"/>
                </a:solidFill>
              </a:rPr>
              <a:t>个成员一览</a:t>
            </a:r>
            <a:endParaRPr lang="en-US" altLang="zh-CN" sz="2800" b="1" dirty="0">
              <a:solidFill>
                <a:srgbClr val="0070C0"/>
              </a:solidFill>
            </a:endParaRPr>
          </a:p>
        </p:txBody>
      </p:sp>
      <p:graphicFrame>
        <p:nvGraphicFramePr>
          <p:cNvPr id="6" name="表格 5"/>
          <p:cNvGraphicFramePr>
            <a:graphicFrameLocks noGrp="1"/>
          </p:cNvGraphicFramePr>
          <p:nvPr/>
        </p:nvGraphicFramePr>
        <p:xfrm>
          <a:off x="755577" y="676615"/>
          <a:ext cx="1872208" cy="6305431"/>
        </p:xfrm>
        <a:graphic>
          <a:graphicData uri="http://schemas.openxmlformats.org/drawingml/2006/table">
            <a:tbl>
              <a:tblPr>
                <a:tableStyleId>{3B4B98B0-60AC-42C2-AFA5-B58CD77FA1E5}</a:tableStyleId>
              </a:tblPr>
              <a:tblGrid>
                <a:gridCol w="1008380"/>
                <a:gridCol w="863828"/>
              </a:tblGrid>
              <a:tr h="173117">
                <a:tc>
                  <a:txBody>
                    <a:bodyPr/>
                    <a:lstStyle/>
                    <a:p>
                      <a:pPr algn="l" fontAlgn="ctr"/>
                      <a:r>
                        <a:rPr lang="zh-CN" altLang="en-US" sz="1250" u="none" strike="noStrike" dirty="0">
                          <a:solidFill>
                            <a:srgbClr val="0070C0"/>
                          </a:solidFill>
                          <a:effectLst/>
                        </a:rPr>
                        <a:t>国家</a:t>
                      </a:r>
                      <a:endParaRPr lang="zh-CN" altLang="en-US" sz="1250" b="1" i="0" u="none" strike="noStrike" dirty="0">
                        <a:solidFill>
                          <a:srgbClr val="0070C0"/>
                        </a:solidFill>
                        <a:effectLst/>
                        <a:latin typeface="宋体" panose="02010600030101010101" pitchFamily="2" charset="-122"/>
                      </a:endParaRPr>
                    </a:p>
                  </a:txBody>
                  <a:tcPr marL="8546" marR="8546" marT="8546" marB="0" anchor="ctr"/>
                </a:tc>
                <a:tc>
                  <a:txBody>
                    <a:bodyPr/>
                    <a:lstStyle/>
                    <a:p>
                      <a:pPr algn="l" fontAlgn="ctr"/>
                      <a:r>
                        <a:rPr lang="zh-CN" altLang="en-US" sz="1250" u="none" strike="noStrike" dirty="0" smtClean="0">
                          <a:solidFill>
                            <a:srgbClr val="0070C0"/>
                          </a:solidFill>
                          <a:effectLst/>
                        </a:rPr>
                        <a:t>生效时间</a:t>
                      </a:r>
                      <a:endParaRPr lang="zh-CN" altLang="en-US" sz="1250" b="1" i="0" u="none" strike="noStrike" dirty="0">
                        <a:solidFill>
                          <a:srgbClr val="0070C0"/>
                        </a:solidFill>
                        <a:effectLst/>
                        <a:latin typeface="宋体" panose="02010600030101010101" pitchFamily="2" charset="-122"/>
                      </a:endParaRPr>
                    </a:p>
                  </a:txBody>
                  <a:tcPr marL="8546" marR="8546" marT="8546" marB="0" anchor="ctr"/>
                </a:tc>
              </a:tr>
              <a:tr h="173117">
                <a:tc>
                  <a:txBody>
                    <a:bodyPr/>
                    <a:lstStyle/>
                    <a:p>
                      <a:pPr algn="l" fontAlgn="b"/>
                      <a:r>
                        <a:rPr lang="zh-CN" altLang="en-US" sz="1250" u="none" strike="noStrike" dirty="0">
                          <a:effectLst/>
                        </a:rPr>
                        <a:t>阿尔巴尼亚</a:t>
                      </a:r>
                      <a:endParaRPr lang="zh-CN" altLang="en-US" sz="1250" b="0" i="0" u="none" strike="noStrike" dirty="0">
                        <a:solidFill>
                          <a:srgbClr val="000000"/>
                        </a:solidFill>
                        <a:effectLst/>
                        <a:latin typeface="宋体" panose="02010600030101010101" pitchFamily="2" charset="-122"/>
                      </a:endParaRPr>
                    </a:p>
                  </a:txBody>
                  <a:tcPr marL="6925" marR="6925" marT="6925" marB="0" anchor="b"/>
                </a:tc>
                <a:tc>
                  <a:txBody>
                    <a:bodyPr/>
                    <a:lstStyle/>
                    <a:p>
                      <a:pPr algn="l" fontAlgn="t"/>
                      <a:r>
                        <a:rPr lang="en-US" altLang="zh-CN" sz="1250" u="none" strike="noStrike">
                          <a:effectLst/>
                        </a:rPr>
                        <a:t>2010</a:t>
                      </a:r>
                      <a:endParaRPr lang="en-US" altLang="zh-CN" sz="1250" b="0" i="0" u="none" strike="noStrike">
                        <a:solidFill>
                          <a:srgbClr val="4A4A4A"/>
                        </a:solidFill>
                        <a:effectLst/>
                        <a:latin typeface="Arial" panose="020B0604020202020204"/>
                      </a:endParaRPr>
                    </a:p>
                  </a:txBody>
                  <a:tcPr marL="6925" marR="6925" marT="6925" marB="0"/>
                </a:tc>
              </a:tr>
              <a:tr h="173117">
                <a:tc>
                  <a:txBody>
                    <a:bodyPr/>
                    <a:lstStyle/>
                    <a:p>
                      <a:pPr algn="l" fontAlgn="b"/>
                      <a:r>
                        <a:rPr lang="zh-CN" altLang="en-US" sz="1250" u="none" strike="noStrike">
                          <a:effectLst/>
                        </a:rPr>
                        <a:t>安道尔     </a:t>
                      </a:r>
                      <a:r>
                        <a:rPr lang="en-US" altLang="zh-CN" sz="1250" u="none" strike="noStrike">
                          <a:effectLst/>
                        </a:rPr>
                        <a:t>2017</a:t>
                      </a:r>
                    </a:p>
                    <a:p>
                      <a:pPr algn="l" fontAlgn="b"/>
                      <a:r>
                        <a:rPr lang="zh-CN" altLang="en-US" sz="1250" u="none" strike="noStrike">
                          <a:effectLst/>
                        </a:rPr>
                        <a:t>阿根廷</a:t>
                      </a:r>
                      <a:endParaRPr lang="zh-CN" altLang="en-US" sz="1250" b="0" i="0" u="none" strike="noStrike">
                        <a:solidFill>
                          <a:srgbClr val="000000"/>
                        </a:solidFill>
                        <a:effectLst/>
                        <a:latin typeface="宋体" panose="02010600030101010101" pitchFamily="2" charset="-122"/>
                      </a:endParaRPr>
                    </a:p>
                  </a:txBody>
                  <a:tcPr marL="6925" marR="6925" marT="6925" marB="0" anchor="b"/>
                </a:tc>
                <a:tc>
                  <a:txBody>
                    <a:bodyPr/>
                    <a:lstStyle/>
                    <a:p>
                      <a:pPr algn="l" fontAlgn="t"/>
                      <a:endParaRPr lang="en-US" altLang="zh-CN" sz="1250" u="none" strike="noStrike">
                        <a:effectLst/>
                      </a:endParaRPr>
                    </a:p>
                    <a:p>
                      <a:pPr algn="l" fontAlgn="t"/>
                      <a:r>
                        <a:rPr lang="en-US" altLang="zh-CN" sz="1250" u="none" strike="noStrike">
                          <a:effectLst/>
                        </a:rPr>
                        <a:t>1987</a:t>
                      </a:r>
                      <a:endParaRPr lang="en-US" altLang="zh-CN" sz="1250" b="0" i="0" u="none" strike="noStrike">
                        <a:solidFill>
                          <a:srgbClr val="4A4A4A"/>
                        </a:solidFill>
                        <a:effectLst/>
                        <a:latin typeface="Arial" panose="020B0604020202020204"/>
                      </a:endParaRPr>
                    </a:p>
                  </a:txBody>
                  <a:tcPr marL="6925" marR="6925" marT="6925" marB="0"/>
                </a:tc>
              </a:tr>
              <a:tr h="173117">
                <a:tc>
                  <a:txBody>
                    <a:bodyPr/>
                    <a:lstStyle/>
                    <a:p>
                      <a:pPr algn="l" fontAlgn="b"/>
                      <a:r>
                        <a:rPr lang="zh-CN" altLang="en-US" sz="1250" u="none" strike="noStrike">
                          <a:effectLst/>
                        </a:rPr>
                        <a:t>亚美尼亚</a:t>
                      </a:r>
                      <a:endParaRPr lang="zh-CN" altLang="en-US" sz="1250" b="0" i="0" u="none" strike="noStrike">
                        <a:solidFill>
                          <a:srgbClr val="000000"/>
                        </a:solidFill>
                        <a:effectLst/>
                        <a:latin typeface="宋体" panose="02010600030101010101" pitchFamily="2" charset="-122"/>
                      </a:endParaRPr>
                    </a:p>
                  </a:txBody>
                  <a:tcPr marL="6925" marR="6925" marT="6925" marB="0" anchor="b"/>
                </a:tc>
                <a:tc>
                  <a:txBody>
                    <a:bodyPr/>
                    <a:lstStyle/>
                    <a:p>
                      <a:pPr algn="l" fontAlgn="t"/>
                      <a:r>
                        <a:rPr lang="en-US" altLang="zh-CN" sz="1250" u="none" strike="noStrike">
                          <a:effectLst/>
                        </a:rPr>
                        <a:t>2012</a:t>
                      </a:r>
                      <a:endParaRPr lang="en-US" altLang="zh-CN" sz="1250" b="0" i="0" u="none" strike="noStrike">
                        <a:solidFill>
                          <a:srgbClr val="4A4A4A"/>
                        </a:solidFill>
                        <a:effectLst/>
                        <a:latin typeface="Arial" panose="020B0604020202020204"/>
                      </a:endParaRPr>
                    </a:p>
                  </a:txBody>
                  <a:tcPr marL="6925" marR="6925" marT="6925" marB="0"/>
                </a:tc>
              </a:tr>
              <a:tr h="173117">
                <a:tc>
                  <a:txBody>
                    <a:bodyPr/>
                    <a:lstStyle/>
                    <a:p>
                      <a:pPr algn="l" fontAlgn="b"/>
                      <a:r>
                        <a:rPr lang="zh-CN" altLang="en-US" sz="1250" u="none" strike="noStrike">
                          <a:effectLst/>
                        </a:rPr>
                        <a:t>澳大利亚</a:t>
                      </a:r>
                      <a:endParaRPr lang="zh-CN" altLang="en-US" sz="1250" b="0" i="0" u="none" strike="noStrike">
                        <a:solidFill>
                          <a:srgbClr val="000000"/>
                        </a:solidFill>
                        <a:effectLst/>
                        <a:latin typeface="宋体" panose="02010600030101010101" pitchFamily="2" charset="-122"/>
                      </a:endParaRPr>
                    </a:p>
                  </a:txBody>
                  <a:tcPr marL="6925" marR="6925" marT="6925" marB="0" anchor="b"/>
                </a:tc>
                <a:tc>
                  <a:txBody>
                    <a:bodyPr/>
                    <a:lstStyle/>
                    <a:p>
                      <a:pPr algn="l" fontAlgn="t"/>
                      <a:r>
                        <a:rPr lang="en-US" altLang="zh-CN" sz="1250" u="none" strike="noStrike">
                          <a:effectLst/>
                        </a:rPr>
                        <a:t>1992</a:t>
                      </a:r>
                      <a:endParaRPr lang="en-US" altLang="zh-CN" sz="1250" b="0" i="0" u="none" strike="noStrike">
                        <a:solidFill>
                          <a:srgbClr val="4A4A4A"/>
                        </a:solidFill>
                        <a:effectLst/>
                        <a:latin typeface="Arial" panose="020B0604020202020204"/>
                      </a:endParaRPr>
                    </a:p>
                  </a:txBody>
                  <a:tcPr marL="6925" marR="6925" marT="6925" marB="0"/>
                </a:tc>
              </a:tr>
              <a:tr h="173117">
                <a:tc>
                  <a:txBody>
                    <a:bodyPr/>
                    <a:lstStyle/>
                    <a:p>
                      <a:pPr algn="l" fontAlgn="b"/>
                      <a:r>
                        <a:rPr lang="zh-CN" altLang="en-US" sz="1250" u="none" strike="noStrike">
                          <a:effectLst/>
                        </a:rPr>
                        <a:t>白俄罗斯</a:t>
                      </a:r>
                      <a:endParaRPr lang="zh-CN" altLang="en-US" sz="1250" b="0" i="0" u="none" strike="noStrike">
                        <a:solidFill>
                          <a:srgbClr val="000000"/>
                        </a:solidFill>
                        <a:effectLst/>
                        <a:latin typeface="宋体" panose="02010600030101010101" pitchFamily="2" charset="-122"/>
                      </a:endParaRPr>
                    </a:p>
                  </a:txBody>
                  <a:tcPr marL="6925" marR="6925" marT="6925" marB="0" anchor="b"/>
                </a:tc>
                <a:tc>
                  <a:txBody>
                    <a:bodyPr/>
                    <a:lstStyle/>
                    <a:p>
                      <a:pPr algn="l" fontAlgn="t"/>
                      <a:r>
                        <a:rPr lang="en-US" altLang="zh-CN" sz="1250" u="none" strike="noStrike">
                          <a:effectLst/>
                        </a:rPr>
                        <a:t>2001</a:t>
                      </a:r>
                      <a:endParaRPr lang="en-US" altLang="zh-CN" sz="1250" b="0" i="0" u="none" strike="noStrike">
                        <a:solidFill>
                          <a:srgbClr val="4A4A4A"/>
                        </a:solidFill>
                        <a:effectLst/>
                        <a:latin typeface="Arial" panose="020B0604020202020204"/>
                      </a:endParaRPr>
                    </a:p>
                  </a:txBody>
                  <a:tcPr marL="6925" marR="6925" marT="6925" marB="0"/>
                </a:tc>
              </a:tr>
              <a:tr h="173117">
                <a:tc>
                  <a:txBody>
                    <a:bodyPr/>
                    <a:lstStyle/>
                    <a:p>
                      <a:pPr algn="l" fontAlgn="b"/>
                      <a:r>
                        <a:rPr lang="zh-CN" altLang="en-US" sz="1250" u="none" strike="noStrike">
                          <a:effectLst/>
                        </a:rPr>
                        <a:t>波黑</a:t>
                      </a:r>
                      <a:endParaRPr lang="zh-CN" altLang="en-US" sz="1250" b="0" i="0" u="none" strike="noStrike">
                        <a:solidFill>
                          <a:srgbClr val="333333"/>
                        </a:solidFill>
                        <a:effectLst/>
                        <a:latin typeface="Arial" panose="020B0604020202020204"/>
                      </a:endParaRPr>
                    </a:p>
                  </a:txBody>
                  <a:tcPr marL="6925" marR="6925" marT="6925" marB="0" anchor="b"/>
                </a:tc>
                <a:tc>
                  <a:txBody>
                    <a:bodyPr/>
                    <a:lstStyle/>
                    <a:p>
                      <a:pPr algn="l" fontAlgn="t"/>
                      <a:r>
                        <a:rPr lang="en-US" altLang="zh-CN" sz="1250" u="none" strike="noStrike">
                          <a:effectLst/>
                        </a:rPr>
                        <a:t>2008</a:t>
                      </a:r>
                      <a:endParaRPr lang="en-US" altLang="zh-CN" sz="1250" b="0" i="0" u="none" strike="noStrike">
                        <a:solidFill>
                          <a:srgbClr val="4A4A4A"/>
                        </a:solidFill>
                        <a:effectLst/>
                        <a:latin typeface="Arial" panose="020B0604020202020204"/>
                      </a:endParaRPr>
                    </a:p>
                  </a:txBody>
                  <a:tcPr marL="6925" marR="6925" marT="6925" marB="0"/>
                </a:tc>
              </a:tr>
              <a:tr h="173117">
                <a:tc>
                  <a:txBody>
                    <a:bodyPr/>
                    <a:lstStyle/>
                    <a:p>
                      <a:pPr algn="l" fontAlgn="b"/>
                      <a:r>
                        <a:rPr lang="zh-CN" altLang="en-US" sz="1250" u="none" strike="noStrike" dirty="0">
                          <a:effectLst/>
                        </a:rPr>
                        <a:t>巴西</a:t>
                      </a:r>
                      <a:endParaRPr lang="zh-CN" altLang="en-US" sz="1250" b="0" i="0" u="none" strike="noStrike" dirty="0">
                        <a:solidFill>
                          <a:srgbClr val="000000"/>
                        </a:solidFill>
                        <a:effectLst/>
                        <a:latin typeface="宋体" panose="02010600030101010101" pitchFamily="2" charset="-122"/>
                      </a:endParaRPr>
                    </a:p>
                  </a:txBody>
                  <a:tcPr marL="6925" marR="6925" marT="6925" marB="0" anchor="b"/>
                </a:tc>
                <a:tc>
                  <a:txBody>
                    <a:bodyPr/>
                    <a:lstStyle/>
                    <a:p>
                      <a:pPr algn="l" fontAlgn="t"/>
                      <a:r>
                        <a:rPr lang="en-US" altLang="zh-CN" sz="1250" u="none" strike="noStrike">
                          <a:effectLst/>
                        </a:rPr>
                        <a:t>2014</a:t>
                      </a:r>
                      <a:endParaRPr lang="en-US" altLang="zh-CN" sz="1250" b="0" i="0" u="none" strike="noStrike">
                        <a:solidFill>
                          <a:srgbClr val="4A4A4A"/>
                        </a:solidFill>
                        <a:effectLst/>
                        <a:latin typeface="Arial" panose="020B0604020202020204"/>
                      </a:endParaRPr>
                    </a:p>
                  </a:txBody>
                  <a:tcPr marL="6925" marR="6925" marT="6925" marB="0"/>
                </a:tc>
              </a:tr>
              <a:tr h="173117">
                <a:tc>
                  <a:txBody>
                    <a:bodyPr/>
                    <a:lstStyle/>
                    <a:p>
                      <a:pPr algn="l" fontAlgn="b"/>
                      <a:r>
                        <a:rPr lang="zh-CN" altLang="en-US" sz="1250" u="none" strike="noStrike">
                          <a:effectLst/>
                        </a:rPr>
                        <a:t>保加利亚</a:t>
                      </a:r>
                      <a:endParaRPr lang="zh-CN" altLang="en-US" sz="1250" b="0" i="0" u="none" strike="noStrike">
                        <a:solidFill>
                          <a:srgbClr val="000000"/>
                        </a:solidFill>
                        <a:effectLst/>
                        <a:latin typeface="宋体" panose="02010600030101010101" pitchFamily="2" charset="-122"/>
                      </a:endParaRPr>
                    </a:p>
                  </a:txBody>
                  <a:tcPr marL="6925" marR="6925" marT="6925" marB="0" anchor="b"/>
                </a:tc>
                <a:tc>
                  <a:txBody>
                    <a:bodyPr/>
                    <a:lstStyle/>
                    <a:p>
                      <a:pPr algn="l" fontAlgn="t"/>
                      <a:r>
                        <a:rPr lang="en-US" altLang="zh-CN" sz="1250" u="none" strike="noStrike">
                          <a:effectLst/>
                        </a:rPr>
                        <a:t>2000</a:t>
                      </a:r>
                      <a:endParaRPr lang="en-US" altLang="zh-CN" sz="1250" b="0" i="0" u="none" strike="noStrike">
                        <a:solidFill>
                          <a:srgbClr val="4A4A4A"/>
                        </a:solidFill>
                        <a:effectLst/>
                        <a:latin typeface="Arial" panose="020B0604020202020204"/>
                      </a:endParaRPr>
                    </a:p>
                  </a:txBody>
                  <a:tcPr marL="6925" marR="6925" marT="6925" marB="0"/>
                </a:tc>
              </a:tr>
              <a:tr h="173117">
                <a:tc>
                  <a:txBody>
                    <a:bodyPr/>
                    <a:lstStyle/>
                    <a:p>
                      <a:pPr algn="l" fontAlgn="b"/>
                      <a:r>
                        <a:rPr lang="zh-CN" altLang="en-US" sz="1250" u="none" strike="noStrike">
                          <a:effectLst/>
                        </a:rPr>
                        <a:t>中国</a:t>
                      </a:r>
                      <a:endParaRPr lang="zh-CN" altLang="en-US" sz="1250" b="0" i="0" u="none" strike="noStrike">
                        <a:solidFill>
                          <a:srgbClr val="000000"/>
                        </a:solidFill>
                        <a:effectLst/>
                        <a:latin typeface="宋体" panose="02010600030101010101" pitchFamily="2" charset="-122"/>
                      </a:endParaRPr>
                    </a:p>
                  </a:txBody>
                  <a:tcPr marL="6925" marR="6925" marT="6925" marB="0" anchor="b"/>
                </a:tc>
                <a:tc>
                  <a:txBody>
                    <a:bodyPr/>
                    <a:lstStyle/>
                    <a:p>
                      <a:pPr algn="l" fontAlgn="t"/>
                      <a:r>
                        <a:rPr lang="en-US" altLang="zh-CN" sz="1250" u="none" strike="noStrike">
                          <a:effectLst/>
                        </a:rPr>
                        <a:t>1998</a:t>
                      </a:r>
                      <a:endParaRPr lang="en-US" altLang="zh-CN" sz="1250" b="0" i="0" u="none" strike="noStrike">
                        <a:solidFill>
                          <a:srgbClr val="4A4A4A"/>
                        </a:solidFill>
                        <a:effectLst/>
                        <a:latin typeface="Arial" panose="020B0604020202020204"/>
                      </a:endParaRPr>
                    </a:p>
                  </a:txBody>
                  <a:tcPr marL="6925" marR="6925" marT="6925" marB="0"/>
                </a:tc>
              </a:tr>
              <a:tr h="173117">
                <a:tc>
                  <a:txBody>
                    <a:bodyPr/>
                    <a:lstStyle/>
                    <a:p>
                      <a:pPr algn="l" fontAlgn="b"/>
                      <a:r>
                        <a:rPr lang="zh-CN" altLang="en-US" sz="1250" u="none" strike="noStrike" dirty="0">
                          <a:effectLst/>
                        </a:rPr>
                        <a:t>哥斯达黎加</a:t>
                      </a:r>
                      <a:endParaRPr lang="zh-CN" altLang="en-US" sz="1250" b="0" i="0" u="none" strike="noStrike" dirty="0">
                        <a:solidFill>
                          <a:srgbClr val="000000"/>
                        </a:solidFill>
                        <a:effectLst/>
                        <a:latin typeface="宋体" panose="02010600030101010101" pitchFamily="2" charset="-122"/>
                      </a:endParaRPr>
                    </a:p>
                  </a:txBody>
                  <a:tcPr marL="6925" marR="6925" marT="6925" marB="0" anchor="b"/>
                </a:tc>
                <a:tc>
                  <a:txBody>
                    <a:bodyPr/>
                    <a:lstStyle/>
                    <a:p>
                      <a:pPr algn="l" fontAlgn="t"/>
                      <a:r>
                        <a:rPr lang="en-US" altLang="zh-CN" sz="1250" u="none" strike="noStrike">
                          <a:effectLst/>
                        </a:rPr>
                        <a:t>2016</a:t>
                      </a:r>
                      <a:endParaRPr lang="en-US" altLang="zh-CN" sz="1250" b="0" i="0" u="none" strike="noStrike">
                        <a:solidFill>
                          <a:srgbClr val="4A4A4A"/>
                        </a:solidFill>
                        <a:effectLst/>
                        <a:latin typeface="Arial" panose="020B0604020202020204"/>
                      </a:endParaRPr>
                    </a:p>
                  </a:txBody>
                  <a:tcPr marL="6925" marR="6925" marT="6925" marB="0"/>
                </a:tc>
              </a:tr>
              <a:tr h="173117">
                <a:tc>
                  <a:txBody>
                    <a:bodyPr/>
                    <a:lstStyle/>
                    <a:p>
                      <a:pPr algn="l" fontAlgn="b"/>
                      <a:r>
                        <a:rPr lang="zh-CN" altLang="en-US" sz="1250" u="none" strike="noStrike">
                          <a:effectLst/>
                        </a:rPr>
                        <a:t>克罗地亚</a:t>
                      </a:r>
                      <a:endParaRPr lang="zh-CN" altLang="en-US" sz="1250" b="0" i="0" u="none" strike="noStrike">
                        <a:solidFill>
                          <a:srgbClr val="000000"/>
                        </a:solidFill>
                        <a:effectLst/>
                        <a:latin typeface="宋体" panose="02010600030101010101" pitchFamily="2" charset="-122"/>
                      </a:endParaRPr>
                    </a:p>
                  </a:txBody>
                  <a:tcPr marL="6925" marR="6925" marT="6925" marB="0" anchor="b"/>
                </a:tc>
                <a:tc>
                  <a:txBody>
                    <a:bodyPr/>
                    <a:lstStyle/>
                    <a:p>
                      <a:pPr algn="l" fontAlgn="t"/>
                      <a:r>
                        <a:rPr lang="en-US" altLang="zh-CN" sz="1250" u="none" strike="noStrike">
                          <a:effectLst/>
                        </a:rPr>
                        <a:t>2009</a:t>
                      </a:r>
                      <a:endParaRPr lang="en-US" altLang="zh-CN" sz="1250" b="0" i="0" u="none" strike="noStrike">
                        <a:solidFill>
                          <a:srgbClr val="4A4A4A"/>
                        </a:solidFill>
                        <a:effectLst/>
                        <a:latin typeface="Arial" panose="020B0604020202020204"/>
                      </a:endParaRPr>
                    </a:p>
                  </a:txBody>
                  <a:tcPr marL="6925" marR="6925" marT="6925" marB="0"/>
                </a:tc>
              </a:tr>
              <a:tr h="173117">
                <a:tc>
                  <a:txBody>
                    <a:bodyPr/>
                    <a:lstStyle/>
                    <a:p>
                      <a:pPr algn="l" fontAlgn="b"/>
                      <a:r>
                        <a:rPr lang="zh-CN" altLang="en-US" sz="1250" u="none" strike="noStrike">
                          <a:effectLst/>
                        </a:rPr>
                        <a:t>塞浦路斯</a:t>
                      </a:r>
                      <a:endParaRPr lang="zh-CN" altLang="en-US" sz="1250" b="0" i="0" u="none" strike="noStrike">
                        <a:solidFill>
                          <a:srgbClr val="000000"/>
                        </a:solidFill>
                        <a:effectLst/>
                        <a:latin typeface="宋体" panose="02010600030101010101" pitchFamily="2" charset="-122"/>
                      </a:endParaRPr>
                    </a:p>
                  </a:txBody>
                  <a:tcPr marL="6925" marR="6925" marT="6925" marB="0" anchor="b"/>
                </a:tc>
                <a:tc>
                  <a:txBody>
                    <a:bodyPr/>
                    <a:lstStyle/>
                    <a:p>
                      <a:pPr algn="l" fontAlgn="t"/>
                      <a:r>
                        <a:rPr lang="en-US" altLang="zh-CN" sz="1250" u="none" strike="noStrike">
                          <a:effectLst/>
                        </a:rPr>
                        <a:t>1983</a:t>
                      </a:r>
                      <a:endParaRPr lang="en-US" altLang="zh-CN" sz="1250" b="0" i="0" u="none" strike="noStrike">
                        <a:solidFill>
                          <a:srgbClr val="4A4A4A"/>
                        </a:solidFill>
                        <a:effectLst/>
                        <a:latin typeface="Arial" panose="020B0604020202020204"/>
                      </a:endParaRPr>
                    </a:p>
                  </a:txBody>
                  <a:tcPr marL="6925" marR="6925" marT="6925" marB="0"/>
                </a:tc>
              </a:tr>
              <a:tr h="173117">
                <a:tc>
                  <a:txBody>
                    <a:bodyPr/>
                    <a:lstStyle/>
                    <a:p>
                      <a:pPr algn="l" fontAlgn="b"/>
                      <a:r>
                        <a:rPr lang="zh-CN" altLang="en-US" sz="1250" u="none" strike="noStrike">
                          <a:effectLst/>
                        </a:rPr>
                        <a:t>捷克共和国</a:t>
                      </a:r>
                      <a:endParaRPr lang="zh-CN" altLang="en-US" sz="1250" b="0" i="0" u="none" strike="noStrike">
                        <a:solidFill>
                          <a:srgbClr val="000000"/>
                        </a:solidFill>
                        <a:effectLst/>
                        <a:latin typeface="宋体" panose="02010600030101010101" pitchFamily="2" charset="-122"/>
                      </a:endParaRPr>
                    </a:p>
                  </a:txBody>
                  <a:tcPr marL="6925" marR="6925" marT="6925" marB="0" anchor="b"/>
                </a:tc>
                <a:tc>
                  <a:txBody>
                    <a:bodyPr/>
                    <a:lstStyle/>
                    <a:p>
                      <a:pPr algn="l" fontAlgn="t"/>
                      <a:r>
                        <a:rPr lang="en-US" altLang="zh-CN" sz="1250" u="none" strike="noStrike">
                          <a:effectLst/>
                        </a:rPr>
                        <a:t>1993</a:t>
                      </a:r>
                      <a:endParaRPr lang="en-US" altLang="zh-CN" sz="1250" b="0" i="0" u="none" strike="noStrike">
                        <a:solidFill>
                          <a:srgbClr val="4A4A4A"/>
                        </a:solidFill>
                        <a:effectLst/>
                        <a:latin typeface="Arial" panose="020B0604020202020204"/>
                      </a:endParaRPr>
                    </a:p>
                  </a:txBody>
                  <a:tcPr marL="6925" marR="6925" marT="6925" marB="0"/>
                </a:tc>
              </a:tr>
              <a:tr h="173117">
                <a:tc>
                  <a:txBody>
                    <a:bodyPr/>
                    <a:lstStyle/>
                    <a:p>
                      <a:pPr algn="l" fontAlgn="b"/>
                      <a:r>
                        <a:rPr lang="zh-CN" altLang="en-US" sz="1250" u="none" strike="noStrike">
                          <a:effectLst/>
                        </a:rPr>
                        <a:t>丹麦</a:t>
                      </a:r>
                      <a:endParaRPr lang="zh-CN" altLang="en-US" sz="1250" b="0" i="0" u="none" strike="noStrike">
                        <a:solidFill>
                          <a:srgbClr val="000000"/>
                        </a:solidFill>
                        <a:effectLst/>
                        <a:latin typeface="宋体" panose="02010600030101010101" pitchFamily="2" charset="-122"/>
                      </a:endParaRPr>
                    </a:p>
                  </a:txBody>
                  <a:tcPr marL="6925" marR="6925" marT="6925" marB="0" anchor="b"/>
                </a:tc>
                <a:tc>
                  <a:txBody>
                    <a:bodyPr/>
                    <a:lstStyle/>
                    <a:p>
                      <a:pPr algn="l" fontAlgn="t"/>
                      <a:r>
                        <a:rPr lang="en-US" altLang="zh-CN" sz="1250" u="none" strike="noStrike">
                          <a:effectLst/>
                        </a:rPr>
                        <a:t>1972</a:t>
                      </a:r>
                      <a:endParaRPr lang="en-US" altLang="zh-CN" sz="1250" b="0" i="0" u="none" strike="noStrike">
                        <a:solidFill>
                          <a:srgbClr val="4A4A4A"/>
                        </a:solidFill>
                        <a:effectLst/>
                        <a:latin typeface="Arial" panose="020B0604020202020204"/>
                      </a:endParaRPr>
                    </a:p>
                  </a:txBody>
                  <a:tcPr marL="6925" marR="6925" marT="6925" marB="0"/>
                </a:tc>
              </a:tr>
              <a:tr h="173117">
                <a:tc>
                  <a:txBody>
                    <a:bodyPr/>
                    <a:lstStyle/>
                    <a:p>
                      <a:pPr algn="l" fontAlgn="b"/>
                      <a:r>
                        <a:rPr lang="zh-CN" altLang="en-US" sz="1250" u="none" strike="noStrike">
                          <a:effectLst/>
                        </a:rPr>
                        <a:t>爱沙尼亚</a:t>
                      </a:r>
                      <a:endParaRPr lang="zh-CN" altLang="en-US" sz="1250" b="0" i="0" u="none" strike="noStrike">
                        <a:solidFill>
                          <a:srgbClr val="000000"/>
                        </a:solidFill>
                        <a:effectLst/>
                        <a:latin typeface="宋体" panose="02010600030101010101" pitchFamily="2" charset="-122"/>
                      </a:endParaRPr>
                    </a:p>
                  </a:txBody>
                  <a:tcPr marL="6925" marR="6925" marT="6925" marB="0" anchor="b"/>
                </a:tc>
                <a:tc>
                  <a:txBody>
                    <a:bodyPr/>
                    <a:lstStyle/>
                    <a:p>
                      <a:pPr algn="l" fontAlgn="t"/>
                      <a:r>
                        <a:rPr lang="en-US" altLang="zh-CN" sz="1250" u="none" strike="noStrike">
                          <a:effectLst/>
                        </a:rPr>
                        <a:t>1996</a:t>
                      </a:r>
                      <a:endParaRPr lang="en-US" altLang="zh-CN" sz="1250" b="0" i="0" u="none" strike="noStrike">
                        <a:solidFill>
                          <a:srgbClr val="4A4A4A"/>
                        </a:solidFill>
                        <a:effectLst/>
                        <a:latin typeface="Arial" panose="020B0604020202020204"/>
                      </a:endParaRPr>
                    </a:p>
                  </a:txBody>
                  <a:tcPr marL="6925" marR="6925" marT="6925" marB="0"/>
                </a:tc>
              </a:tr>
              <a:tr h="173117">
                <a:tc>
                  <a:txBody>
                    <a:bodyPr/>
                    <a:lstStyle/>
                    <a:p>
                      <a:pPr algn="l" fontAlgn="b"/>
                      <a:r>
                        <a:rPr lang="zh-CN" altLang="en-US" sz="1250" u="none" strike="noStrike">
                          <a:effectLst/>
                        </a:rPr>
                        <a:t>芬兰</a:t>
                      </a:r>
                      <a:endParaRPr lang="zh-CN" altLang="en-US" sz="1250" b="0" i="0" u="none" strike="noStrike">
                        <a:solidFill>
                          <a:srgbClr val="000000"/>
                        </a:solidFill>
                        <a:effectLst/>
                        <a:latin typeface="宋体" panose="02010600030101010101" pitchFamily="2" charset="-122"/>
                      </a:endParaRPr>
                    </a:p>
                  </a:txBody>
                  <a:tcPr marL="6925" marR="6925" marT="6925" marB="0" anchor="b"/>
                </a:tc>
                <a:tc>
                  <a:txBody>
                    <a:bodyPr/>
                    <a:lstStyle/>
                    <a:p>
                      <a:pPr algn="l" fontAlgn="t"/>
                      <a:r>
                        <a:rPr lang="en-US" altLang="zh-CN" sz="1250" u="none" strike="noStrike">
                          <a:effectLst/>
                        </a:rPr>
                        <a:t>1976</a:t>
                      </a:r>
                      <a:endParaRPr lang="en-US" altLang="zh-CN" sz="1250" b="0" i="0" u="none" strike="noStrike">
                        <a:solidFill>
                          <a:srgbClr val="4A4A4A"/>
                        </a:solidFill>
                        <a:effectLst/>
                        <a:latin typeface="Arial" panose="020B0604020202020204"/>
                      </a:endParaRPr>
                    </a:p>
                  </a:txBody>
                  <a:tcPr marL="6925" marR="6925" marT="6925" marB="0"/>
                </a:tc>
              </a:tr>
              <a:tr h="128799">
                <a:tc>
                  <a:txBody>
                    <a:bodyPr/>
                    <a:lstStyle/>
                    <a:p>
                      <a:pPr algn="l" fontAlgn="b"/>
                      <a:r>
                        <a:rPr lang="zh-CN" altLang="en-US" sz="1250" u="none" strike="noStrike">
                          <a:effectLst/>
                        </a:rPr>
                        <a:t>法国</a:t>
                      </a:r>
                      <a:endParaRPr lang="zh-CN" altLang="en-US" sz="1250" b="0" i="0" u="none" strike="noStrike">
                        <a:solidFill>
                          <a:srgbClr val="000000"/>
                        </a:solidFill>
                        <a:effectLst/>
                        <a:latin typeface="宋体" panose="02010600030101010101" pitchFamily="2" charset="-122"/>
                      </a:endParaRPr>
                    </a:p>
                  </a:txBody>
                  <a:tcPr marL="6925" marR="6925" marT="6925" marB="0" anchor="b"/>
                </a:tc>
                <a:tc>
                  <a:txBody>
                    <a:bodyPr/>
                    <a:lstStyle/>
                    <a:p>
                      <a:pPr algn="l" fontAlgn="t"/>
                      <a:r>
                        <a:rPr lang="en-US" altLang="zh-CN" sz="1250" u="none" strike="noStrike">
                          <a:effectLst/>
                        </a:rPr>
                        <a:t>1974</a:t>
                      </a:r>
                      <a:endParaRPr lang="en-US" altLang="zh-CN" sz="1250" b="0" i="0" u="none" strike="noStrike">
                        <a:solidFill>
                          <a:srgbClr val="4A4A4A"/>
                        </a:solidFill>
                        <a:effectLst/>
                        <a:latin typeface="Arial" panose="020B0604020202020204"/>
                      </a:endParaRPr>
                    </a:p>
                  </a:txBody>
                  <a:tcPr marL="6925" marR="6925" marT="6925" marB="0"/>
                </a:tc>
              </a:tr>
              <a:tr h="180041">
                <a:tc>
                  <a:txBody>
                    <a:bodyPr/>
                    <a:lstStyle/>
                    <a:p>
                      <a:pPr algn="l" fontAlgn="b"/>
                      <a:r>
                        <a:rPr lang="zh-CN" altLang="en-US" sz="1250" u="none" strike="noStrike">
                          <a:effectLst/>
                        </a:rPr>
                        <a:t>德国</a:t>
                      </a:r>
                      <a:endParaRPr lang="zh-CN" altLang="en-US" sz="1250" b="0" i="0" u="none" strike="noStrike">
                        <a:solidFill>
                          <a:srgbClr val="000000"/>
                        </a:solidFill>
                        <a:effectLst/>
                        <a:latin typeface="宋体" panose="02010600030101010101" pitchFamily="2" charset="-122"/>
                      </a:endParaRPr>
                    </a:p>
                  </a:txBody>
                  <a:tcPr marL="6925" marR="6925" marT="6925" marB="0" anchor="b"/>
                </a:tc>
                <a:tc>
                  <a:txBody>
                    <a:bodyPr/>
                    <a:lstStyle/>
                    <a:p>
                      <a:pPr algn="l" fontAlgn="t"/>
                      <a:r>
                        <a:rPr lang="en-US" altLang="zh-CN" sz="1250" u="none" strike="noStrike">
                          <a:effectLst/>
                        </a:rPr>
                        <a:t>1979</a:t>
                      </a:r>
                      <a:endParaRPr lang="en-US" altLang="zh-CN" sz="1250" b="0" i="0" u="none" strike="noStrike">
                        <a:solidFill>
                          <a:srgbClr val="4A4A4A"/>
                        </a:solidFill>
                        <a:effectLst/>
                        <a:latin typeface="Arial" panose="020B0604020202020204"/>
                      </a:endParaRPr>
                    </a:p>
                  </a:txBody>
                  <a:tcPr marL="6925" marR="6925" marT="6925" marB="0"/>
                </a:tc>
              </a:tr>
              <a:tr h="131569">
                <a:tc>
                  <a:txBody>
                    <a:bodyPr/>
                    <a:lstStyle/>
                    <a:p>
                      <a:pPr algn="l" fontAlgn="b"/>
                      <a:r>
                        <a:rPr lang="zh-CN" altLang="en-US" sz="1250" u="none" strike="noStrike">
                          <a:effectLst/>
                        </a:rPr>
                        <a:t>希腊</a:t>
                      </a:r>
                      <a:endParaRPr lang="zh-CN" altLang="en-US" sz="1250" b="0" i="0" u="none" strike="noStrike">
                        <a:solidFill>
                          <a:srgbClr val="000000"/>
                        </a:solidFill>
                        <a:effectLst/>
                        <a:latin typeface="宋体" panose="02010600030101010101" pitchFamily="2" charset="-122"/>
                      </a:endParaRPr>
                    </a:p>
                  </a:txBody>
                  <a:tcPr marL="6925" marR="6925" marT="6925" marB="0" anchor="b"/>
                </a:tc>
                <a:tc>
                  <a:txBody>
                    <a:bodyPr/>
                    <a:lstStyle/>
                    <a:p>
                      <a:pPr algn="l" fontAlgn="t"/>
                      <a:r>
                        <a:rPr lang="en-US" altLang="zh-CN" sz="1250" u="none" strike="noStrike">
                          <a:effectLst/>
                        </a:rPr>
                        <a:t>2005</a:t>
                      </a:r>
                      <a:endParaRPr lang="en-US" altLang="zh-CN" sz="1250" b="0" i="0" u="none" strike="noStrike">
                        <a:solidFill>
                          <a:srgbClr val="4A4A4A"/>
                        </a:solidFill>
                        <a:effectLst/>
                        <a:latin typeface="Arial" panose="020B0604020202020204"/>
                      </a:endParaRPr>
                    </a:p>
                  </a:txBody>
                  <a:tcPr marL="6925" marR="6925" marT="6925" marB="0"/>
                </a:tc>
              </a:tr>
              <a:tr h="197485">
                <a:tc>
                  <a:txBody>
                    <a:bodyPr/>
                    <a:lstStyle/>
                    <a:p>
                      <a:pPr algn="l" fontAlgn="b"/>
                      <a:r>
                        <a:rPr lang="zh-CN" altLang="en-US" sz="1250" u="none" strike="noStrike">
                          <a:effectLst/>
                        </a:rPr>
                        <a:t>匈牙利</a:t>
                      </a:r>
                      <a:endParaRPr lang="zh-CN" altLang="en-US" sz="1250" b="0" i="0" u="none" strike="noStrike">
                        <a:solidFill>
                          <a:srgbClr val="000000"/>
                        </a:solidFill>
                        <a:effectLst/>
                        <a:latin typeface="宋体" panose="02010600030101010101" pitchFamily="2" charset="-122"/>
                      </a:endParaRPr>
                    </a:p>
                  </a:txBody>
                  <a:tcPr marL="6925" marR="6925" marT="6925" marB="0" anchor="b"/>
                </a:tc>
                <a:tc>
                  <a:txBody>
                    <a:bodyPr/>
                    <a:lstStyle/>
                    <a:p>
                      <a:pPr algn="l" fontAlgn="t"/>
                      <a:r>
                        <a:rPr lang="en-US" altLang="zh-CN" sz="1250" u="none" strike="noStrike">
                          <a:effectLst/>
                        </a:rPr>
                        <a:t>2004</a:t>
                      </a:r>
                      <a:endParaRPr lang="en-US" altLang="zh-CN" sz="1250" b="0" i="0" u="none" strike="noStrike">
                        <a:solidFill>
                          <a:srgbClr val="4A4A4A"/>
                        </a:solidFill>
                        <a:effectLst/>
                        <a:latin typeface="Arial" panose="020B0604020202020204"/>
                      </a:endParaRPr>
                    </a:p>
                  </a:txBody>
                  <a:tcPr marL="6925" marR="6925" marT="6925" marB="0"/>
                </a:tc>
              </a:tr>
              <a:tr h="131569">
                <a:tc>
                  <a:txBody>
                    <a:bodyPr/>
                    <a:lstStyle/>
                    <a:p>
                      <a:pPr algn="l" fontAlgn="b"/>
                      <a:r>
                        <a:rPr lang="zh-CN" altLang="en-US" sz="1250" u="none" strike="noStrike">
                          <a:effectLst/>
                        </a:rPr>
                        <a:t>冰岛</a:t>
                      </a:r>
                      <a:endParaRPr lang="zh-CN" altLang="en-US" sz="1250" b="0" i="0" u="none" strike="noStrike">
                        <a:solidFill>
                          <a:srgbClr val="000000"/>
                        </a:solidFill>
                        <a:effectLst/>
                        <a:latin typeface="宋体" panose="02010600030101010101" pitchFamily="2" charset="-122"/>
                      </a:endParaRPr>
                    </a:p>
                  </a:txBody>
                  <a:tcPr marL="6925" marR="6925" marT="6925" marB="0" anchor="b"/>
                </a:tc>
                <a:tc>
                  <a:txBody>
                    <a:bodyPr/>
                    <a:lstStyle/>
                    <a:p>
                      <a:pPr algn="l" fontAlgn="t"/>
                      <a:r>
                        <a:rPr lang="en-US" altLang="zh-CN" sz="1250" u="none" strike="noStrike">
                          <a:effectLst/>
                        </a:rPr>
                        <a:t>2009</a:t>
                      </a:r>
                      <a:endParaRPr lang="en-US" altLang="zh-CN" sz="1250" b="0" i="0" u="none" strike="noStrike">
                        <a:solidFill>
                          <a:srgbClr val="4A4A4A"/>
                        </a:solidFill>
                        <a:effectLst/>
                        <a:latin typeface="Arial" panose="020B0604020202020204"/>
                      </a:endParaRPr>
                    </a:p>
                  </a:txBody>
                  <a:tcPr marL="6925" marR="6925" marT="6925" marB="0"/>
                </a:tc>
              </a:tr>
              <a:tr h="131569">
                <a:tc>
                  <a:txBody>
                    <a:bodyPr/>
                    <a:lstStyle/>
                    <a:p>
                      <a:pPr algn="l" fontAlgn="b"/>
                      <a:r>
                        <a:rPr lang="zh-CN" altLang="en-US" sz="1250" u="none" strike="noStrike">
                          <a:effectLst/>
                        </a:rPr>
                        <a:t>印度</a:t>
                      </a:r>
                      <a:endParaRPr lang="zh-CN" altLang="en-US" sz="1250" b="0" i="0" u="none" strike="noStrike">
                        <a:solidFill>
                          <a:srgbClr val="000000"/>
                        </a:solidFill>
                        <a:effectLst/>
                        <a:latin typeface="宋体" panose="02010600030101010101" pitchFamily="2" charset="-122"/>
                      </a:endParaRPr>
                    </a:p>
                  </a:txBody>
                  <a:tcPr marL="6925" marR="6925" marT="6925" marB="0" anchor="b"/>
                </a:tc>
                <a:tc>
                  <a:txBody>
                    <a:bodyPr/>
                    <a:lstStyle/>
                    <a:p>
                      <a:pPr algn="l" fontAlgn="t"/>
                      <a:r>
                        <a:rPr lang="en-US" altLang="zh-CN" sz="1250" u="none" strike="noStrike">
                          <a:effectLst/>
                        </a:rPr>
                        <a:t>2007</a:t>
                      </a:r>
                      <a:endParaRPr lang="en-US" altLang="zh-CN" sz="1250" b="0" i="0" u="none" strike="noStrike">
                        <a:solidFill>
                          <a:srgbClr val="4A4A4A"/>
                        </a:solidFill>
                        <a:effectLst/>
                        <a:latin typeface="Arial" panose="020B0604020202020204"/>
                      </a:endParaRPr>
                    </a:p>
                  </a:txBody>
                  <a:tcPr marL="6925" marR="6925" marT="6925" marB="0"/>
                </a:tc>
              </a:tr>
              <a:tr h="131569">
                <a:tc>
                  <a:txBody>
                    <a:bodyPr/>
                    <a:lstStyle/>
                    <a:p>
                      <a:pPr algn="l" fontAlgn="b"/>
                      <a:r>
                        <a:rPr lang="zh-CN" altLang="en-US" sz="1250" u="none" strike="noStrike">
                          <a:effectLst/>
                        </a:rPr>
                        <a:t>以色列</a:t>
                      </a:r>
                      <a:endParaRPr lang="zh-CN" altLang="en-US" sz="1250" b="0" i="0" u="none" strike="noStrike">
                        <a:solidFill>
                          <a:srgbClr val="000000"/>
                        </a:solidFill>
                        <a:effectLst/>
                        <a:latin typeface="宋体" panose="02010600030101010101" pitchFamily="2" charset="-122"/>
                      </a:endParaRPr>
                    </a:p>
                  </a:txBody>
                  <a:tcPr marL="6925" marR="6925" marT="6925" marB="0" anchor="b"/>
                </a:tc>
                <a:tc>
                  <a:txBody>
                    <a:bodyPr/>
                    <a:lstStyle/>
                    <a:p>
                      <a:pPr algn="l" fontAlgn="t"/>
                      <a:r>
                        <a:rPr lang="en-US" altLang="zh-CN" sz="1250" u="none" strike="noStrike">
                          <a:effectLst/>
                        </a:rPr>
                        <a:t>1979</a:t>
                      </a:r>
                      <a:endParaRPr lang="en-US" altLang="zh-CN" sz="1250" b="0" i="0" u="none" strike="noStrike">
                        <a:solidFill>
                          <a:srgbClr val="4A4A4A"/>
                        </a:solidFill>
                        <a:effectLst/>
                        <a:latin typeface="Arial" panose="020B0604020202020204"/>
                      </a:endParaRPr>
                    </a:p>
                  </a:txBody>
                  <a:tcPr marL="6925" marR="6925" marT="6925" marB="0"/>
                </a:tc>
              </a:tr>
              <a:tr h="131569">
                <a:tc>
                  <a:txBody>
                    <a:bodyPr/>
                    <a:lstStyle/>
                    <a:p>
                      <a:pPr algn="l" fontAlgn="b"/>
                      <a:r>
                        <a:rPr lang="zh-CN" altLang="en-US" sz="1250" u="none" strike="noStrike">
                          <a:effectLst/>
                        </a:rPr>
                        <a:t>意大利</a:t>
                      </a:r>
                      <a:endParaRPr lang="zh-CN" altLang="en-US" sz="1250" b="0" i="0" u="none" strike="noStrike">
                        <a:solidFill>
                          <a:srgbClr val="000000"/>
                        </a:solidFill>
                        <a:effectLst/>
                        <a:latin typeface="宋体" panose="02010600030101010101" pitchFamily="2" charset="-122"/>
                      </a:endParaRPr>
                    </a:p>
                  </a:txBody>
                  <a:tcPr marL="6925" marR="6925" marT="6925" marB="0" anchor="b"/>
                </a:tc>
                <a:tc>
                  <a:txBody>
                    <a:bodyPr/>
                    <a:lstStyle/>
                    <a:p>
                      <a:pPr algn="l" fontAlgn="t"/>
                      <a:r>
                        <a:rPr lang="en-US" altLang="zh-CN" sz="1250" u="none" strike="noStrike">
                          <a:effectLst/>
                        </a:rPr>
                        <a:t>1982</a:t>
                      </a:r>
                      <a:endParaRPr lang="en-US" altLang="zh-CN" sz="1250" b="0" i="0" u="none" strike="noStrike">
                        <a:solidFill>
                          <a:srgbClr val="4A4A4A"/>
                        </a:solidFill>
                        <a:effectLst/>
                        <a:latin typeface="Arial" panose="020B0604020202020204"/>
                      </a:endParaRPr>
                    </a:p>
                  </a:txBody>
                  <a:tcPr marL="6925" marR="6925" marT="6925" marB="0"/>
                </a:tc>
              </a:tr>
              <a:tr h="131569">
                <a:tc>
                  <a:txBody>
                    <a:bodyPr/>
                    <a:lstStyle/>
                    <a:p>
                      <a:pPr algn="l" fontAlgn="b"/>
                      <a:r>
                        <a:rPr lang="zh-CN" altLang="en-US" sz="1250" u="none" strike="noStrike">
                          <a:effectLst/>
                        </a:rPr>
                        <a:t>哈萨克斯坦</a:t>
                      </a:r>
                    </a:p>
                    <a:p>
                      <a:pPr algn="l" fontAlgn="b"/>
                      <a:r>
                        <a:rPr lang="zh-CN" altLang="en-US" sz="1250" u="none" strike="noStrike">
                          <a:effectLst/>
                        </a:rPr>
                        <a:t>韩国</a:t>
                      </a:r>
                      <a:endParaRPr lang="zh-CN" altLang="en-US" sz="1250" b="0" i="0" u="none" strike="noStrike">
                        <a:solidFill>
                          <a:srgbClr val="000000"/>
                        </a:solidFill>
                        <a:effectLst/>
                        <a:latin typeface="宋体" panose="02010600030101010101" pitchFamily="2" charset="-122"/>
                      </a:endParaRPr>
                    </a:p>
                  </a:txBody>
                  <a:tcPr marL="6925" marR="6925" marT="6925" marB="0" anchor="b"/>
                </a:tc>
                <a:tc>
                  <a:txBody>
                    <a:bodyPr/>
                    <a:lstStyle/>
                    <a:p>
                      <a:pPr algn="l" fontAlgn="t"/>
                      <a:r>
                        <a:rPr lang="en-US" altLang="zh-CN" sz="1250" u="none" strike="noStrike">
                          <a:effectLst/>
                        </a:rPr>
                        <a:t>2016       2010</a:t>
                      </a:r>
                      <a:endParaRPr lang="en-US" altLang="zh-CN" sz="1250" b="0" i="0" u="none" strike="noStrike">
                        <a:solidFill>
                          <a:srgbClr val="4A4A4A"/>
                        </a:solidFill>
                        <a:effectLst/>
                        <a:latin typeface="Arial" panose="020B0604020202020204"/>
                      </a:endParaRPr>
                    </a:p>
                  </a:txBody>
                  <a:tcPr marL="6925" marR="6925" marT="6925" marB="0"/>
                </a:tc>
              </a:tr>
              <a:tr h="131569">
                <a:tc>
                  <a:txBody>
                    <a:bodyPr/>
                    <a:lstStyle/>
                    <a:p>
                      <a:pPr algn="l" fontAlgn="b"/>
                      <a:r>
                        <a:rPr lang="zh-CN" altLang="en-US" sz="1250" u="none" strike="noStrike">
                          <a:effectLst/>
                        </a:rPr>
                        <a:t>拉脱维亚</a:t>
                      </a:r>
                      <a:endParaRPr lang="zh-CN" altLang="en-US" sz="1250" b="0" i="0" u="none" strike="noStrike">
                        <a:solidFill>
                          <a:srgbClr val="000000"/>
                        </a:solidFill>
                        <a:effectLst/>
                        <a:latin typeface="宋体" panose="02010600030101010101" pitchFamily="2" charset="-122"/>
                      </a:endParaRPr>
                    </a:p>
                  </a:txBody>
                  <a:tcPr marL="6925" marR="6925" marT="6925" marB="0" anchor="b"/>
                </a:tc>
                <a:tc>
                  <a:txBody>
                    <a:bodyPr/>
                    <a:lstStyle/>
                    <a:p>
                      <a:pPr algn="l" fontAlgn="t"/>
                      <a:r>
                        <a:rPr lang="en-US" altLang="zh-CN" sz="1250" u="none" strike="noStrike">
                          <a:effectLst/>
                        </a:rPr>
                        <a:t>1995</a:t>
                      </a:r>
                      <a:endParaRPr lang="en-US" altLang="zh-CN" sz="1250" b="0" i="0" u="none" strike="noStrike">
                        <a:solidFill>
                          <a:srgbClr val="4A4A4A"/>
                        </a:solidFill>
                        <a:effectLst/>
                        <a:latin typeface="Arial" panose="020B0604020202020204"/>
                      </a:endParaRPr>
                    </a:p>
                  </a:txBody>
                  <a:tcPr marL="6925" marR="6925" marT="6925" marB="0"/>
                </a:tc>
              </a:tr>
              <a:tr h="131569">
                <a:tc>
                  <a:txBody>
                    <a:bodyPr/>
                    <a:lstStyle/>
                    <a:p>
                      <a:pPr algn="l" fontAlgn="b"/>
                      <a:r>
                        <a:rPr lang="zh-CN" altLang="en-US" sz="1250" u="none" strike="noStrike">
                          <a:effectLst/>
                        </a:rPr>
                        <a:t>立陶宛</a:t>
                      </a:r>
                      <a:endParaRPr lang="zh-CN" altLang="en-US" sz="1250" b="0" i="0" u="none" strike="noStrike">
                        <a:solidFill>
                          <a:srgbClr val="000000"/>
                        </a:solidFill>
                        <a:effectLst/>
                        <a:latin typeface="宋体" panose="02010600030101010101" pitchFamily="2" charset="-122"/>
                      </a:endParaRPr>
                    </a:p>
                  </a:txBody>
                  <a:tcPr marL="6925" marR="6925" marT="6925" marB="0" anchor="b"/>
                </a:tc>
                <a:tc>
                  <a:txBody>
                    <a:bodyPr/>
                    <a:lstStyle/>
                    <a:p>
                      <a:pPr algn="l" fontAlgn="t"/>
                      <a:r>
                        <a:rPr lang="en-US" altLang="zh-CN" sz="1250" u="none" strike="noStrike">
                          <a:effectLst/>
                        </a:rPr>
                        <a:t>2000</a:t>
                      </a:r>
                      <a:endParaRPr lang="en-US" altLang="zh-CN" sz="1250" b="0" i="0" u="none" strike="noStrike">
                        <a:solidFill>
                          <a:srgbClr val="4A4A4A"/>
                        </a:solidFill>
                        <a:effectLst/>
                        <a:latin typeface="Arial" panose="020B0604020202020204"/>
                      </a:endParaRPr>
                    </a:p>
                  </a:txBody>
                  <a:tcPr marL="6925" marR="6925" marT="6925" marB="0"/>
                </a:tc>
              </a:tr>
              <a:tr h="131569">
                <a:tc>
                  <a:txBody>
                    <a:bodyPr/>
                    <a:lstStyle/>
                    <a:p>
                      <a:pPr algn="l" fontAlgn="b"/>
                      <a:r>
                        <a:rPr lang="zh-CN" altLang="en-US" sz="1250" u="none" strike="noStrike">
                          <a:effectLst/>
                        </a:rPr>
                        <a:t>卢森堡</a:t>
                      </a:r>
                      <a:endParaRPr lang="zh-CN" altLang="en-US" sz="1250" b="0" i="0" u="none" strike="noStrike">
                        <a:solidFill>
                          <a:srgbClr val="000000"/>
                        </a:solidFill>
                        <a:effectLst/>
                        <a:latin typeface="宋体" panose="02010600030101010101" pitchFamily="2" charset="-122"/>
                      </a:endParaRPr>
                    </a:p>
                  </a:txBody>
                  <a:tcPr marL="6925" marR="6925" marT="6925" marB="0" anchor="b"/>
                </a:tc>
                <a:tc>
                  <a:txBody>
                    <a:bodyPr/>
                    <a:lstStyle/>
                    <a:p>
                      <a:pPr algn="l" fontAlgn="t"/>
                      <a:r>
                        <a:rPr lang="en-US" altLang="zh-CN" sz="1250" u="none" strike="noStrike">
                          <a:effectLst/>
                        </a:rPr>
                        <a:t>1977</a:t>
                      </a:r>
                      <a:endParaRPr lang="en-US" altLang="zh-CN" sz="1250" b="0" i="0" u="none" strike="noStrike">
                        <a:solidFill>
                          <a:srgbClr val="4A4A4A"/>
                        </a:solidFill>
                        <a:effectLst/>
                        <a:latin typeface="Arial" panose="020B0604020202020204"/>
                      </a:endParaRPr>
                    </a:p>
                  </a:txBody>
                  <a:tcPr marL="6925" marR="6925" marT="6925" marB="0"/>
                </a:tc>
              </a:tr>
              <a:tr h="131569">
                <a:tc>
                  <a:txBody>
                    <a:bodyPr/>
                    <a:lstStyle/>
                    <a:p>
                      <a:pPr algn="l" fontAlgn="b"/>
                      <a:r>
                        <a:rPr lang="zh-CN" altLang="en-US" sz="1250" u="none" strike="noStrike" dirty="0">
                          <a:effectLst/>
                        </a:rPr>
                        <a:t>马耳他</a:t>
                      </a:r>
                      <a:endParaRPr lang="zh-CN" altLang="en-US" sz="1250" b="0" i="0" u="none" strike="noStrike" dirty="0">
                        <a:solidFill>
                          <a:srgbClr val="000000"/>
                        </a:solidFill>
                        <a:effectLst/>
                        <a:latin typeface="宋体" panose="02010600030101010101" pitchFamily="2" charset="-122"/>
                      </a:endParaRPr>
                    </a:p>
                  </a:txBody>
                  <a:tcPr marL="6925" marR="6925" marT="6925" marB="0" anchor="b"/>
                </a:tc>
                <a:tc>
                  <a:txBody>
                    <a:bodyPr/>
                    <a:lstStyle/>
                    <a:p>
                      <a:pPr algn="l" fontAlgn="t"/>
                      <a:r>
                        <a:rPr lang="en-US" altLang="zh-CN" sz="1250" u="none" strike="noStrike" dirty="0">
                          <a:effectLst/>
                        </a:rPr>
                        <a:t>2011</a:t>
                      </a:r>
                      <a:endParaRPr lang="en-US" altLang="zh-CN" sz="1250" b="0" i="0" u="none" strike="noStrike" dirty="0">
                        <a:solidFill>
                          <a:srgbClr val="4A4A4A"/>
                        </a:solidFill>
                        <a:effectLst/>
                        <a:latin typeface="Arial" panose="020B0604020202020204"/>
                      </a:endParaRPr>
                    </a:p>
                  </a:txBody>
                  <a:tcPr marL="6925" marR="6925" marT="6925" marB="0"/>
                </a:tc>
              </a:tr>
            </a:tbl>
          </a:graphicData>
        </a:graphic>
      </p:graphicFrame>
      <p:graphicFrame>
        <p:nvGraphicFramePr>
          <p:cNvPr id="7" name="表格 6"/>
          <p:cNvGraphicFramePr>
            <a:graphicFrameLocks noGrp="1"/>
          </p:cNvGraphicFramePr>
          <p:nvPr/>
        </p:nvGraphicFramePr>
        <p:xfrm>
          <a:off x="3336059" y="692696"/>
          <a:ext cx="2316061" cy="5911170"/>
        </p:xfrm>
        <a:graphic>
          <a:graphicData uri="http://schemas.openxmlformats.org/drawingml/2006/table">
            <a:tbl>
              <a:tblPr>
                <a:tableStyleId>{3B4B98B0-60AC-42C2-AFA5-B58CD77FA1E5}</a:tableStyleId>
              </a:tblPr>
              <a:tblGrid>
                <a:gridCol w="1379957"/>
                <a:gridCol w="936104"/>
              </a:tblGrid>
              <a:tr h="166985">
                <a:tc>
                  <a:txBody>
                    <a:bodyPr/>
                    <a:lstStyle/>
                    <a:p>
                      <a:pPr algn="l" fontAlgn="ctr"/>
                      <a:r>
                        <a:rPr lang="zh-CN" altLang="en-US" sz="1250" u="none" strike="noStrike" dirty="0">
                          <a:solidFill>
                            <a:srgbClr val="0070C0"/>
                          </a:solidFill>
                          <a:effectLst/>
                        </a:rPr>
                        <a:t>国家</a:t>
                      </a:r>
                      <a:endParaRPr lang="zh-CN" altLang="en-US" sz="1250" b="1" i="0" u="none" strike="noStrike" dirty="0">
                        <a:solidFill>
                          <a:srgbClr val="0070C0"/>
                        </a:solidFill>
                        <a:effectLst/>
                        <a:latin typeface="宋体" panose="02010600030101010101" pitchFamily="2" charset="-122"/>
                      </a:endParaRPr>
                    </a:p>
                  </a:txBody>
                  <a:tcPr marL="8546" marR="8546" marT="8546" marB="0" anchor="ctr"/>
                </a:tc>
                <a:tc>
                  <a:txBody>
                    <a:bodyPr/>
                    <a:lstStyle/>
                    <a:p>
                      <a:pPr algn="l" fontAlgn="ctr"/>
                      <a:r>
                        <a:rPr lang="zh-CN" altLang="en-US" sz="1250" u="none" strike="noStrike" dirty="0" smtClean="0">
                          <a:solidFill>
                            <a:srgbClr val="0070C0"/>
                          </a:solidFill>
                          <a:effectLst/>
                        </a:rPr>
                        <a:t>生效时间</a:t>
                      </a:r>
                      <a:endParaRPr lang="zh-CN" altLang="en-US" sz="1250" b="1" i="0" u="none" strike="noStrike" dirty="0">
                        <a:solidFill>
                          <a:srgbClr val="0070C0"/>
                        </a:solidFill>
                        <a:effectLst/>
                        <a:latin typeface="宋体" panose="02010600030101010101" pitchFamily="2" charset="-122"/>
                      </a:endParaRPr>
                    </a:p>
                  </a:txBody>
                  <a:tcPr marL="8546" marR="8546" marT="8546" marB="0" anchor="ctr"/>
                </a:tc>
              </a:tr>
              <a:tr h="197485">
                <a:tc>
                  <a:txBody>
                    <a:bodyPr/>
                    <a:lstStyle/>
                    <a:p>
                      <a:pPr algn="l" fontAlgn="b"/>
                      <a:r>
                        <a:rPr lang="zh-CN" altLang="en-US" sz="1250" u="none" strike="noStrike" dirty="0">
                          <a:effectLst/>
                        </a:rPr>
                        <a:t>墨西哥</a:t>
                      </a:r>
                      <a:endParaRPr lang="zh-CN" altLang="en-US" sz="1250" b="0" i="0" u="none" strike="noStrike" dirty="0">
                        <a:solidFill>
                          <a:srgbClr val="000000"/>
                        </a:solidFill>
                        <a:effectLst/>
                        <a:latin typeface="宋体" panose="02010600030101010101" pitchFamily="2" charset="-122"/>
                      </a:endParaRPr>
                    </a:p>
                  </a:txBody>
                  <a:tcPr marL="6679" marR="6679" marT="6679" marB="0" anchor="b"/>
                </a:tc>
                <a:tc>
                  <a:txBody>
                    <a:bodyPr/>
                    <a:lstStyle/>
                    <a:p>
                      <a:pPr algn="l" fontAlgn="t"/>
                      <a:r>
                        <a:rPr lang="en-US" altLang="zh-CN" sz="1250" u="none" strike="noStrike">
                          <a:effectLst/>
                        </a:rPr>
                        <a:t>1989</a:t>
                      </a:r>
                      <a:endParaRPr lang="en-US" altLang="zh-CN" sz="1250" b="0" i="0" u="none" strike="noStrike">
                        <a:solidFill>
                          <a:srgbClr val="4A4A4A"/>
                        </a:solidFill>
                        <a:effectLst/>
                        <a:latin typeface="Arial" panose="020B0604020202020204"/>
                      </a:endParaRPr>
                    </a:p>
                  </a:txBody>
                  <a:tcPr marL="6679" marR="6679" marT="6679" marB="0"/>
                </a:tc>
              </a:tr>
              <a:tr h="166985">
                <a:tc>
                  <a:txBody>
                    <a:bodyPr/>
                    <a:lstStyle/>
                    <a:p>
                      <a:pPr algn="l" fontAlgn="b"/>
                      <a:r>
                        <a:rPr lang="zh-CN" altLang="en-US" sz="1250" u="none" strike="noStrike" dirty="0">
                          <a:effectLst/>
                        </a:rPr>
                        <a:t>摩纳哥</a:t>
                      </a:r>
                      <a:endParaRPr lang="zh-CN" altLang="en-US" sz="1250" b="0" i="0" u="none" strike="noStrike" dirty="0">
                        <a:solidFill>
                          <a:srgbClr val="000000"/>
                        </a:solidFill>
                        <a:effectLst/>
                        <a:latin typeface="宋体" panose="02010600030101010101" pitchFamily="2" charset="-122"/>
                      </a:endParaRPr>
                    </a:p>
                  </a:txBody>
                  <a:tcPr marL="6679" marR="6679" marT="6679" marB="0" anchor="b"/>
                </a:tc>
                <a:tc>
                  <a:txBody>
                    <a:bodyPr/>
                    <a:lstStyle/>
                    <a:p>
                      <a:pPr algn="l" fontAlgn="t"/>
                      <a:r>
                        <a:rPr lang="en-US" altLang="zh-CN" sz="1250" u="none" strike="noStrike">
                          <a:effectLst/>
                        </a:rPr>
                        <a:t>1986</a:t>
                      </a:r>
                      <a:endParaRPr lang="en-US" altLang="zh-CN" sz="1250" b="0" i="0" u="none" strike="noStrike">
                        <a:solidFill>
                          <a:srgbClr val="4A4A4A"/>
                        </a:solidFill>
                        <a:effectLst/>
                        <a:latin typeface="Arial" panose="020B0604020202020204"/>
                      </a:endParaRPr>
                    </a:p>
                  </a:txBody>
                  <a:tcPr marL="6679" marR="6679" marT="6679" marB="0"/>
                </a:tc>
              </a:tr>
              <a:tr h="166985">
                <a:tc>
                  <a:txBody>
                    <a:bodyPr/>
                    <a:lstStyle/>
                    <a:p>
                      <a:pPr algn="l" fontAlgn="b"/>
                      <a:r>
                        <a:rPr lang="zh-CN" altLang="en-US" sz="1250" u="none" strike="noStrike">
                          <a:effectLst/>
                        </a:rPr>
                        <a:t>黑山</a:t>
                      </a:r>
                      <a:endParaRPr lang="zh-CN" altLang="en-US" sz="1250" b="0" i="0" u="none" strike="noStrike">
                        <a:solidFill>
                          <a:srgbClr val="000000"/>
                        </a:solidFill>
                        <a:effectLst/>
                        <a:latin typeface="宋体" panose="02010600030101010101" pitchFamily="2" charset="-122"/>
                      </a:endParaRPr>
                    </a:p>
                  </a:txBody>
                  <a:tcPr marL="6679" marR="6679" marT="6679" marB="0" anchor="b"/>
                </a:tc>
                <a:tc>
                  <a:txBody>
                    <a:bodyPr/>
                    <a:lstStyle/>
                    <a:p>
                      <a:pPr algn="l" fontAlgn="t"/>
                      <a:r>
                        <a:rPr lang="en-US" altLang="zh-CN" sz="1250" u="none" strike="noStrike">
                          <a:effectLst/>
                        </a:rPr>
                        <a:t>2012</a:t>
                      </a:r>
                      <a:endParaRPr lang="en-US" altLang="zh-CN" sz="1250" b="0" i="0" u="none" strike="noStrike">
                        <a:solidFill>
                          <a:srgbClr val="4A4A4A"/>
                        </a:solidFill>
                        <a:effectLst/>
                        <a:latin typeface="Arial" panose="020B0604020202020204"/>
                      </a:endParaRPr>
                    </a:p>
                  </a:txBody>
                  <a:tcPr marL="6679" marR="6679" marT="6679" marB="0"/>
                </a:tc>
              </a:tr>
              <a:tr h="166985">
                <a:tc>
                  <a:txBody>
                    <a:bodyPr/>
                    <a:lstStyle/>
                    <a:p>
                      <a:pPr algn="l" fontAlgn="b"/>
                      <a:r>
                        <a:rPr lang="zh-CN" altLang="en-US" sz="1250" u="none" strike="noStrike">
                          <a:effectLst/>
                        </a:rPr>
                        <a:t>摩洛哥</a:t>
                      </a:r>
                      <a:endParaRPr lang="zh-CN" altLang="en-US" sz="1250" b="0" i="0" u="none" strike="noStrike">
                        <a:solidFill>
                          <a:srgbClr val="000000"/>
                        </a:solidFill>
                        <a:effectLst/>
                        <a:latin typeface="宋体" panose="02010600030101010101" pitchFamily="2" charset="-122"/>
                      </a:endParaRPr>
                    </a:p>
                  </a:txBody>
                  <a:tcPr marL="6679" marR="6679" marT="6679" marB="0" anchor="b"/>
                </a:tc>
                <a:tc>
                  <a:txBody>
                    <a:bodyPr/>
                    <a:lstStyle/>
                    <a:p>
                      <a:pPr algn="l" fontAlgn="t"/>
                      <a:r>
                        <a:rPr lang="en-US" altLang="zh-CN" sz="1250" u="none" strike="noStrike">
                          <a:effectLst/>
                        </a:rPr>
                        <a:t>2011</a:t>
                      </a:r>
                      <a:endParaRPr lang="en-US" altLang="zh-CN" sz="1250" b="0" i="0" u="none" strike="noStrike">
                        <a:solidFill>
                          <a:srgbClr val="4A4A4A"/>
                        </a:solidFill>
                        <a:effectLst/>
                        <a:latin typeface="Arial" panose="020B0604020202020204"/>
                      </a:endParaRPr>
                    </a:p>
                  </a:txBody>
                  <a:tcPr marL="6679" marR="6679" marT="6679" marB="0"/>
                </a:tc>
              </a:tr>
              <a:tr h="166985">
                <a:tc>
                  <a:txBody>
                    <a:bodyPr/>
                    <a:lstStyle/>
                    <a:p>
                      <a:pPr algn="l" fontAlgn="b"/>
                      <a:r>
                        <a:rPr lang="zh-CN" altLang="en-US" sz="1250" u="none" strike="noStrike">
                          <a:effectLst/>
                        </a:rPr>
                        <a:t>荷兰</a:t>
                      </a:r>
                      <a:endParaRPr lang="zh-CN" altLang="en-US" sz="1250" b="0" i="0" u="none" strike="noStrike">
                        <a:solidFill>
                          <a:srgbClr val="000000"/>
                        </a:solidFill>
                        <a:effectLst/>
                        <a:latin typeface="宋体" panose="02010600030101010101" pitchFamily="2" charset="-122"/>
                      </a:endParaRPr>
                    </a:p>
                  </a:txBody>
                  <a:tcPr marL="6679" marR="6679" marT="6679" marB="0" anchor="b"/>
                </a:tc>
                <a:tc>
                  <a:txBody>
                    <a:bodyPr/>
                    <a:lstStyle/>
                    <a:p>
                      <a:pPr algn="l" fontAlgn="t"/>
                      <a:r>
                        <a:rPr lang="en-US" altLang="zh-CN" sz="1250" u="none" strike="noStrike">
                          <a:effectLst/>
                        </a:rPr>
                        <a:t>1981</a:t>
                      </a:r>
                      <a:endParaRPr lang="en-US" altLang="zh-CN" sz="1250" b="0" i="0" u="none" strike="noStrike">
                        <a:solidFill>
                          <a:srgbClr val="4A4A4A"/>
                        </a:solidFill>
                        <a:effectLst/>
                        <a:latin typeface="Arial" panose="020B0604020202020204"/>
                      </a:endParaRPr>
                    </a:p>
                  </a:txBody>
                  <a:tcPr marL="6679" marR="6679" marT="6679" marB="0"/>
                </a:tc>
              </a:tr>
              <a:tr h="166985">
                <a:tc>
                  <a:txBody>
                    <a:bodyPr/>
                    <a:lstStyle/>
                    <a:p>
                      <a:pPr algn="l" fontAlgn="b"/>
                      <a:r>
                        <a:rPr lang="zh-CN" altLang="en-US" sz="1250" u="none" strike="noStrike">
                          <a:effectLst/>
                        </a:rPr>
                        <a:t>挪威</a:t>
                      </a:r>
                      <a:endParaRPr lang="zh-CN" altLang="en-US" sz="1250" b="0" i="0" u="none" strike="noStrike">
                        <a:solidFill>
                          <a:srgbClr val="000000"/>
                        </a:solidFill>
                        <a:effectLst/>
                        <a:latin typeface="宋体" panose="02010600030101010101" pitchFamily="2" charset="-122"/>
                      </a:endParaRPr>
                    </a:p>
                  </a:txBody>
                  <a:tcPr marL="6679" marR="6679" marT="6679" marB="0" anchor="b"/>
                </a:tc>
                <a:tc>
                  <a:txBody>
                    <a:bodyPr/>
                    <a:lstStyle/>
                    <a:p>
                      <a:pPr algn="l" fontAlgn="t"/>
                      <a:r>
                        <a:rPr lang="en-US" altLang="zh-CN" sz="1250" u="none" strike="noStrike">
                          <a:effectLst/>
                        </a:rPr>
                        <a:t>1972</a:t>
                      </a:r>
                      <a:endParaRPr lang="en-US" altLang="zh-CN" sz="1250" b="0" i="0" u="none" strike="noStrike">
                        <a:solidFill>
                          <a:srgbClr val="4A4A4A"/>
                        </a:solidFill>
                        <a:effectLst/>
                        <a:latin typeface="Arial" panose="020B0604020202020204"/>
                      </a:endParaRPr>
                    </a:p>
                  </a:txBody>
                  <a:tcPr marL="6679" marR="6679" marT="6679" marB="0"/>
                </a:tc>
              </a:tr>
              <a:tr h="166985">
                <a:tc>
                  <a:txBody>
                    <a:bodyPr/>
                    <a:lstStyle/>
                    <a:p>
                      <a:pPr algn="l" fontAlgn="b"/>
                      <a:r>
                        <a:rPr lang="zh-CN" altLang="en-US" sz="1250" u="none" strike="noStrike">
                          <a:effectLst/>
                        </a:rPr>
                        <a:t>波兰</a:t>
                      </a:r>
                      <a:endParaRPr lang="zh-CN" altLang="en-US" sz="1250" b="0" i="0" u="none" strike="noStrike">
                        <a:solidFill>
                          <a:srgbClr val="000000"/>
                        </a:solidFill>
                        <a:effectLst/>
                        <a:latin typeface="宋体" panose="02010600030101010101" pitchFamily="2" charset="-122"/>
                      </a:endParaRPr>
                    </a:p>
                  </a:txBody>
                  <a:tcPr marL="6679" marR="6679" marT="6679" marB="0" anchor="b"/>
                </a:tc>
                <a:tc>
                  <a:txBody>
                    <a:bodyPr/>
                    <a:lstStyle/>
                    <a:p>
                      <a:pPr algn="l" fontAlgn="t"/>
                      <a:r>
                        <a:rPr lang="en-US" altLang="zh-CN" sz="1250" u="none" strike="noStrike">
                          <a:effectLst/>
                        </a:rPr>
                        <a:t>1996</a:t>
                      </a:r>
                      <a:endParaRPr lang="en-US" altLang="zh-CN" sz="1250" b="0" i="0" u="none" strike="noStrike">
                        <a:solidFill>
                          <a:srgbClr val="4A4A4A"/>
                        </a:solidFill>
                        <a:effectLst/>
                        <a:latin typeface="Arial" panose="020B0604020202020204"/>
                      </a:endParaRPr>
                    </a:p>
                  </a:txBody>
                  <a:tcPr marL="6679" marR="6679" marT="6679" marB="0"/>
                </a:tc>
              </a:tr>
              <a:tr h="166985">
                <a:tc>
                  <a:txBody>
                    <a:bodyPr/>
                    <a:lstStyle/>
                    <a:p>
                      <a:pPr algn="l" fontAlgn="b"/>
                      <a:r>
                        <a:rPr lang="zh-CN" altLang="en-US" sz="1250" u="none" strike="noStrike">
                          <a:effectLst/>
                        </a:rPr>
                        <a:t>葡萄牙</a:t>
                      </a:r>
                      <a:endParaRPr lang="zh-CN" altLang="en-US" sz="1250" b="0" i="0" u="none" strike="noStrike">
                        <a:solidFill>
                          <a:srgbClr val="000000"/>
                        </a:solidFill>
                        <a:effectLst/>
                        <a:latin typeface="宋体" panose="02010600030101010101" pitchFamily="2" charset="-122"/>
                      </a:endParaRPr>
                    </a:p>
                  </a:txBody>
                  <a:tcPr marL="6679" marR="6679" marT="6679" marB="0" anchor="b"/>
                </a:tc>
                <a:tc>
                  <a:txBody>
                    <a:bodyPr/>
                    <a:lstStyle/>
                    <a:p>
                      <a:pPr algn="l" fontAlgn="t"/>
                      <a:r>
                        <a:rPr lang="en-US" altLang="zh-CN" sz="1250" u="none" strike="noStrike">
                          <a:effectLst/>
                        </a:rPr>
                        <a:t>1975</a:t>
                      </a:r>
                      <a:endParaRPr lang="en-US" altLang="zh-CN" sz="1250" b="0" i="0" u="none" strike="noStrike">
                        <a:solidFill>
                          <a:srgbClr val="4A4A4A"/>
                        </a:solidFill>
                        <a:effectLst/>
                        <a:latin typeface="Arial" panose="020B0604020202020204"/>
                      </a:endParaRPr>
                    </a:p>
                  </a:txBody>
                  <a:tcPr marL="6679" marR="6679" marT="6679" marB="0"/>
                </a:tc>
              </a:tr>
              <a:tr h="166985">
                <a:tc>
                  <a:txBody>
                    <a:bodyPr/>
                    <a:lstStyle/>
                    <a:p>
                      <a:pPr algn="l" fontAlgn="b"/>
                      <a:r>
                        <a:rPr lang="zh-CN" altLang="en-US" sz="1250" u="none" strike="noStrike">
                          <a:effectLst/>
                        </a:rPr>
                        <a:t>罗马尼亚</a:t>
                      </a:r>
                      <a:endParaRPr lang="zh-CN" altLang="en-US" sz="1250" b="0" i="0" u="none" strike="noStrike">
                        <a:solidFill>
                          <a:srgbClr val="000000"/>
                        </a:solidFill>
                        <a:effectLst/>
                        <a:latin typeface="宋体" panose="02010600030101010101" pitchFamily="2" charset="-122"/>
                      </a:endParaRPr>
                    </a:p>
                  </a:txBody>
                  <a:tcPr marL="6679" marR="6679" marT="6679" marB="0" anchor="b"/>
                </a:tc>
                <a:tc>
                  <a:txBody>
                    <a:bodyPr/>
                    <a:lstStyle/>
                    <a:p>
                      <a:pPr algn="l" fontAlgn="t"/>
                      <a:r>
                        <a:rPr lang="en-US" altLang="zh-CN" sz="1250" u="none" strike="noStrike">
                          <a:effectLst/>
                        </a:rPr>
                        <a:t>2003</a:t>
                      </a:r>
                      <a:endParaRPr lang="en-US" altLang="zh-CN" sz="1250" b="0" i="0" u="none" strike="noStrike">
                        <a:solidFill>
                          <a:srgbClr val="4A4A4A"/>
                        </a:solidFill>
                        <a:effectLst/>
                        <a:latin typeface="Arial" panose="020B0604020202020204"/>
                      </a:endParaRPr>
                    </a:p>
                  </a:txBody>
                  <a:tcPr marL="6679" marR="6679" marT="6679" marB="0"/>
                </a:tc>
              </a:tr>
              <a:tr h="166985">
                <a:tc>
                  <a:txBody>
                    <a:bodyPr/>
                    <a:lstStyle/>
                    <a:p>
                      <a:pPr algn="l" fontAlgn="b"/>
                      <a:r>
                        <a:rPr lang="zh-CN" altLang="en-US" sz="1250" u="none" strike="noStrike">
                          <a:effectLst/>
                        </a:rPr>
                        <a:t>俄罗斯联邦</a:t>
                      </a:r>
                      <a:endParaRPr lang="zh-CN" altLang="en-US" sz="1250" b="0" i="0" u="none" strike="noStrike">
                        <a:solidFill>
                          <a:srgbClr val="000000"/>
                        </a:solidFill>
                        <a:effectLst/>
                        <a:latin typeface="宋体" panose="02010600030101010101" pitchFamily="2" charset="-122"/>
                      </a:endParaRPr>
                    </a:p>
                  </a:txBody>
                  <a:tcPr marL="6679" marR="6679" marT="6679" marB="0" anchor="b"/>
                </a:tc>
                <a:tc>
                  <a:txBody>
                    <a:bodyPr/>
                    <a:lstStyle/>
                    <a:p>
                      <a:pPr algn="l" fontAlgn="t"/>
                      <a:r>
                        <a:rPr lang="en-US" altLang="zh-CN" sz="1250" u="none" strike="noStrike">
                          <a:effectLst/>
                        </a:rPr>
                        <a:t>2001</a:t>
                      </a:r>
                      <a:endParaRPr lang="en-US" altLang="zh-CN" sz="1250" b="0" i="0" u="none" strike="noStrike">
                        <a:solidFill>
                          <a:srgbClr val="4A4A4A"/>
                        </a:solidFill>
                        <a:effectLst/>
                        <a:latin typeface="Arial" panose="020B0604020202020204"/>
                      </a:endParaRPr>
                    </a:p>
                  </a:txBody>
                  <a:tcPr marL="6679" marR="6679" marT="6679" marB="0"/>
                </a:tc>
              </a:tr>
              <a:tr h="166985">
                <a:tc>
                  <a:txBody>
                    <a:bodyPr/>
                    <a:lstStyle/>
                    <a:p>
                      <a:pPr algn="l" fontAlgn="b"/>
                      <a:r>
                        <a:rPr lang="zh-CN" altLang="en-US" sz="1250" u="none" strike="noStrike">
                          <a:effectLst/>
                        </a:rPr>
                        <a:t>塞尔维亚</a:t>
                      </a:r>
                      <a:endParaRPr lang="zh-CN" altLang="en-US" sz="1250" b="0" i="0" u="none" strike="noStrike">
                        <a:solidFill>
                          <a:srgbClr val="000000"/>
                        </a:solidFill>
                        <a:effectLst/>
                        <a:latin typeface="宋体" panose="02010600030101010101" pitchFamily="2" charset="-122"/>
                      </a:endParaRPr>
                    </a:p>
                  </a:txBody>
                  <a:tcPr marL="6679" marR="6679" marT="6679" marB="0" anchor="b"/>
                </a:tc>
                <a:tc>
                  <a:txBody>
                    <a:bodyPr/>
                    <a:lstStyle/>
                    <a:p>
                      <a:pPr algn="l" fontAlgn="t"/>
                      <a:r>
                        <a:rPr lang="en-US" altLang="zh-CN" sz="1250" u="none" strike="noStrike">
                          <a:effectLst/>
                        </a:rPr>
                        <a:t>2010</a:t>
                      </a:r>
                      <a:endParaRPr lang="en-US" altLang="zh-CN" sz="1250" b="0" i="0" u="none" strike="noStrike">
                        <a:solidFill>
                          <a:srgbClr val="4A4A4A"/>
                        </a:solidFill>
                        <a:effectLst/>
                        <a:latin typeface="Arial" panose="020B0604020202020204"/>
                      </a:endParaRPr>
                    </a:p>
                  </a:txBody>
                  <a:tcPr marL="6679" marR="6679" marT="6679" marB="0"/>
                </a:tc>
              </a:tr>
              <a:tr h="166985">
                <a:tc>
                  <a:txBody>
                    <a:bodyPr/>
                    <a:lstStyle/>
                    <a:p>
                      <a:pPr algn="l" fontAlgn="b"/>
                      <a:r>
                        <a:rPr lang="zh-CN" altLang="en-US" sz="1250" u="none" strike="noStrike">
                          <a:effectLst/>
                        </a:rPr>
                        <a:t>新加坡</a:t>
                      </a:r>
                      <a:endParaRPr lang="zh-CN" altLang="en-US" sz="1250" b="0" i="0" u="none" strike="noStrike">
                        <a:solidFill>
                          <a:srgbClr val="000000"/>
                        </a:solidFill>
                        <a:effectLst/>
                        <a:latin typeface="宋体" panose="02010600030101010101" pitchFamily="2" charset="-122"/>
                      </a:endParaRPr>
                    </a:p>
                  </a:txBody>
                  <a:tcPr marL="6679" marR="6679" marT="6679" marB="0" anchor="b"/>
                </a:tc>
                <a:tc>
                  <a:txBody>
                    <a:bodyPr/>
                    <a:lstStyle/>
                    <a:p>
                      <a:pPr algn="l" fontAlgn="t"/>
                      <a:r>
                        <a:rPr lang="en-US" altLang="zh-CN" sz="1250" u="none" strike="noStrike">
                          <a:effectLst/>
                        </a:rPr>
                        <a:t>1978</a:t>
                      </a:r>
                      <a:endParaRPr lang="en-US" altLang="zh-CN" sz="1250" b="0" i="0" u="none" strike="noStrike">
                        <a:solidFill>
                          <a:srgbClr val="4A4A4A"/>
                        </a:solidFill>
                        <a:effectLst/>
                        <a:latin typeface="Arial" panose="020B0604020202020204"/>
                      </a:endParaRPr>
                    </a:p>
                  </a:txBody>
                  <a:tcPr marL="6679" marR="6679" marT="6679" marB="0"/>
                </a:tc>
              </a:tr>
              <a:tr h="166985">
                <a:tc>
                  <a:txBody>
                    <a:bodyPr/>
                    <a:lstStyle/>
                    <a:p>
                      <a:pPr algn="l" fontAlgn="b"/>
                      <a:r>
                        <a:rPr lang="zh-CN" altLang="en-US" sz="1250" u="none" strike="noStrike">
                          <a:effectLst/>
                        </a:rPr>
                        <a:t>斯洛伐克</a:t>
                      </a:r>
                      <a:endParaRPr lang="zh-CN" altLang="en-US" sz="1250" b="0" i="0" u="none" strike="noStrike">
                        <a:solidFill>
                          <a:srgbClr val="000000"/>
                        </a:solidFill>
                        <a:effectLst/>
                        <a:latin typeface="宋体" panose="02010600030101010101" pitchFamily="2" charset="-122"/>
                      </a:endParaRPr>
                    </a:p>
                  </a:txBody>
                  <a:tcPr marL="6679" marR="6679" marT="6679" marB="0" anchor="b"/>
                </a:tc>
                <a:tc>
                  <a:txBody>
                    <a:bodyPr/>
                    <a:lstStyle/>
                    <a:p>
                      <a:pPr algn="l" fontAlgn="t"/>
                      <a:r>
                        <a:rPr lang="en-US" altLang="zh-CN" sz="1250" u="none" strike="noStrike">
                          <a:effectLst/>
                        </a:rPr>
                        <a:t>1993</a:t>
                      </a:r>
                      <a:endParaRPr lang="en-US" altLang="zh-CN" sz="1250" b="0" i="0" u="none" strike="noStrike">
                        <a:solidFill>
                          <a:srgbClr val="4A4A4A"/>
                        </a:solidFill>
                        <a:effectLst/>
                        <a:latin typeface="Arial" panose="020B0604020202020204"/>
                      </a:endParaRPr>
                    </a:p>
                  </a:txBody>
                  <a:tcPr marL="6679" marR="6679" marT="6679" marB="0"/>
                </a:tc>
              </a:tr>
              <a:tr h="166985">
                <a:tc>
                  <a:txBody>
                    <a:bodyPr/>
                    <a:lstStyle/>
                    <a:p>
                      <a:pPr algn="l" fontAlgn="b"/>
                      <a:r>
                        <a:rPr lang="zh-CN" altLang="en-US" sz="1250" u="none" strike="noStrike">
                          <a:effectLst/>
                        </a:rPr>
                        <a:t>斯洛文尼亚</a:t>
                      </a:r>
                      <a:endParaRPr lang="zh-CN" altLang="en-US" sz="1250" b="0" i="0" u="none" strike="noStrike">
                        <a:solidFill>
                          <a:srgbClr val="000000"/>
                        </a:solidFill>
                        <a:effectLst/>
                        <a:latin typeface="宋体" panose="02010600030101010101" pitchFamily="2" charset="-122"/>
                      </a:endParaRPr>
                    </a:p>
                  </a:txBody>
                  <a:tcPr marL="6679" marR="6679" marT="6679" marB="0" anchor="b"/>
                </a:tc>
                <a:tc>
                  <a:txBody>
                    <a:bodyPr/>
                    <a:lstStyle/>
                    <a:p>
                      <a:pPr algn="l" fontAlgn="t"/>
                      <a:r>
                        <a:rPr lang="en-US" altLang="zh-CN" sz="1250" u="none" strike="noStrike">
                          <a:effectLst/>
                        </a:rPr>
                        <a:t>2000</a:t>
                      </a:r>
                      <a:endParaRPr lang="en-US" altLang="zh-CN" sz="1250" b="0" i="0" u="none" strike="noStrike">
                        <a:solidFill>
                          <a:srgbClr val="4A4A4A"/>
                        </a:solidFill>
                        <a:effectLst/>
                        <a:latin typeface="Arial" panose="020B0604020202020204"/>
                      </a:endParaRPr>
                    </a:p>
                  </a:txBody>
                  <a:tcPr marL="6679" marR="6679" marT="6679" marB="0"/>
                </a:tc>
              </a:tr>
              <a:tr h="166985">
                <a:tc>
                  <a:txBody>
                    <a:bodyPr/>
                    <a:lstStyle/>
                    <a:p>
                      <a:pPr algn="l" fontAlgn="b"/>
                      <a:r>
                        <a:rPr lang="zh-CN" altLang="en-US" sz="1250" u="none" strike="noStrike">
                          <a:effectLst/>
                        </a:rPr>
                        <a:t>南非</a:t>
                      </a:r>
                      <a:endParaRPr lang="zh-CN" altLang="en-US" sz="1250" b="0" i="0" u="none" strike="noStrike">
                        <a:solidFill>
                          <a:srgbClr val="000000"/>
                        </a:solidFill>
                        <a:effectLst/>
                        <a:latin typeface="宋体" panose="02010600030101010101" pitchFamily="2" charset="-122"/>
                      </a:endParaRPr>
                    </a:p>
                  </a:txBody>
                  <a:tcPr marL="6679" marR="6679" marT="6679" marB="0" anchor="b"/>
                </a:tc>
                <a:tc>
                  <a:txBody>
                    <a:bodyPr/>
                    <a:lstStyle/>
                    <a:p>
                      <a:pPr algn="l" fontAlgn="t"/>
                      <a:r>
                        <a:rPr lang="en-US" altLang="zh-CN" sz="1250" u="none" strike="noStrike">
                          <a:effectLst/>
                        </a:rPr>
                        <a:t>1997</a:t>
                      </a:r>
                      <a:endParaRPr lang="en-US" altLang="zh-CN" sz="1250" b="0" i="0" u="none" strike="noStrike">
                        <a:solidFill>
                          <a:srgbClr val="4A4A4A"/>
                        </a:solidFill>
                        <a:effectLst/>
                        <a:latin typeface="Arial" panose="020B0604020202020204"/>
                      </a:endParaRPr>
                    </a:p>
                  </a:txBody>
                  <a:tcPr marL="6679" marR="6679" marT="6679" marB="0"/>
                </a:tc>
              </a:tr>
              <a:tr h="197485">
                <a:tc>
                  <a:txBody>
                    <a:bodyPr/>
                    <a:lstStyle/>
                    <a:p>
                      <a:pPr algn="l" fontAlgn="b"/>
                      <a:r>
                        <a:rPr lang="zh-CN" altLang="en-US" sz="1250" u="none" strike="noStrike">
                          <a:effectLst/>
                        </a:rPr>
                        <a:t>西班牙</a:t>
                      </a:r>
                      <a:endParaRPr lang="zh-CN" altLang="en-US" sz="1250" b="0" i="0" u="none" strike="noStrike">
                        <a:solidFill>
                          <a:srgbClr val="000000"/>
                        </a:solidFill>
                        <a:effectLst/>
                        <a:latin typeface="宋体" panose="02010600030101010101" pitchFamily="2" charset="-122"/>
                      </a:endParaRPr>
                    </a:p>
                  </a:txBody>
                  <a:tcPr marL="6679" marR="6679" marT="6679" marB="0" anchor="b"/>
                </a:tc>
                <a:tc>
                  <a:txBody>
                    <a:bodyPr/>
                    <a:lstStyle/>
                    <a:p>
                      <a:pPr algn="l" fontAlgn="t"/>
                      <a:r>
                        <a:rPr lang="en-US" altLang="zh-CN" sz="1250" u="none" strike="noStrike">
                          <a:effectLst/>
                        </a:rPr>
                        <a:t>1987</a:t>
                      </a:r>
                      <a:endParaRPr lang="en-US" altLang="zh-CN" sz="1250" b="0" i="0" u="none" strike="noStrike">
                        <a:solidFill>
                          <a:srgbClr val="4A4A4A"/>
                        </a:solidFill>
                        <a:effectLst/>
                        <a:latin typeface="Arial" panose="020B0604020202020204"/>
                      </a:endParaRPr>
                    </a:p>
                  </a:txBody>
                  <a:tcPr marL="6679" marR="6679" marT="6679" marB="0"/>
                </a:tc>
              </a:tr>
              <a:tr h="124237">
                <a:tc>
                  <a:txBody>
                    <a:bodyPr/>
                    <a:lstStyle/>
                    <a:p>
                      <a:pPr algn="l" fontAlgn="b"/>
                      <a:r>
                        <a:rPr lang="zh-CN" altLang="en-US" sz="1250" u="none" strike="noStrike">
                          <a:effectLst/>
                        </a:rPr>
                        <a:t>斯里兰卡</a:t>
                      </a:r>
                      <a:endParaRPr lang="zh-CN" altLang="en-US" sz="1250" b="0" i="0" u="none" strike="noStrike">
                        <a:solidFill>
                          <a:srgbClr val="000000"/>
                        </a:solidFill>
                        <a:effectLst/>
                        <a:latin typeface="宋体" panose="02010600030101010101" pitchFamily="2" charset="-122"/>
                      </a:endParaRPr>
                    </a:p>
                  </a:txBody>
                  <a:tcPr marL="6679" marR="6679" marT="6679" marB="0" anchor="b"/>
                </a:tc>
                <a:tc>
                  <a:txBody>
                    <a:bodyPr/>
                    <a:lstStyle/>
                    <a:p>
                      <a:pPr algn="l" fontAlgn="t"/>
                      <a:r>
                        <a:rPr lang="en-US" altLang="zh-CN" sz="1250" u="none" strike="noStrike">
                          <a:effectLst/>
                        </a:rPr>
                        <a:t>2000</a:t>
                      </a:r>
                      <a:endParaRPr lang="en-US" altLang="zh-CN" sz="1250" b="0" i="0" u="none" strike="noStrike">
                        <a:solidFill>
                          <a:srgbClr val="4A4A4A"/>
                        </a:solidFill>
                        <a:effectLst/>
                        <a:latin typeface="Arial" panose="020B0604020202020204"/>
                      </a:endParaRPr>
                    </a:p>
                  </a:txBody>
                  <a:tcPr marL="6679" marR="6679" marT="6679" marB="0"/>
                </a:tc>
              </a:tr>
              <a:tr h="173664">
                <a:tc>
                  <a:txBody>
                    <a:bodyPr/>
                    <a:lstStyle/>
                    <a:p>
                      <a:pPr algn="l" fontAlgn="b"/>
                      <a:r>
                        <a:rPr lang="zh-CN" altLang="en-US" sz="1250" u="none" strike="noStrike">
                          <a:effectLst/>
                        </a:rPr>
                        <a:t>瑞典</a:t>
                      </a:r>
                      <a:endParaRPr lang="zh-CN" altLang="en-US" sz="1250" b="0" i="0" u="none" strike="noStrike">
                        <a:solidFill>
                          <a:srgbClr val="000000"/>
                        </a:solidFill>
                        <a:effectLst/>
                        <a:latin typeface="宋体" panose="02010600030101010101" pitchFamily="2" charset="-122"/>
                      </a:endParaRPr>
                    </a:p>
                  </a:txBody>
                  <a:tcPr marL="6679" marR="6679" marT="6679" marB="0" anchor="b"/>
                </a:tc>
                <a:tc>
                  <a:txBody>
                    <a:bodyPr/>
                    <a:lstStyle/>
                    <a:p>
                      <a:pPr algn="l" fontAlgn="t"/>
                      <a:r>
                        <a:rPr lang="en-US" altLang="zh-CN" sz="1250" u="none" strike="noStrike">
                          <a:effectLst/>
                        </a:rPr>
                        <a:t>1975</a:t>
                      </a:r>
                      <a:endParaRPr lang="en-US" altLang="zh-CN" sz="1250" b="0" i="0" u="none" strike="noStrike">
                        <a:solidFill>
                          <a:srgbClr val="4A4A4A"/>
                        </a:solidFill>
                        <a:effectLst/>
                        <a:latin typeface="Arial" panose="020B0604020202020204"/>
                      </a:endParaRPr>
                    </a:p>
                  </a:txBody>
                  <a:tcPr marL="6679" marR="6679" marT="6679" marB="0"/>
                </a:tc>
              </a:tr>
              <a:tr h="126909">
                <a:tc>
                  <a:txBody>
                    <a:bodyPr/>
                    <a:lstStyle/>
                    <a:p>
                      <a:pPr algn="l" fontAlgn="b"/>
                      <a:r>
                        <a:rPr lang="zh-CN" altLang="en-US" sz="1250" u="none" strike="noStrike">
                          <a:effectLst/>
                        </a:rPr>
                        <a:t>瑞士</a:t>
                      </a:r>
                      <a:endParaRPr lang="zh-CN" altLang="en-US" sz="1250" b="0" i="0" u="none" strike="noStrike">
                        <a:solidFill>
                          <a:srgbClr val="000000"/>
                        </a:solidFill>
                        <a:effectLst/>
                        <a:latin typeface="宋体" panose="02010600030101010101" pitchFamily="2" charset="-122"/>
                      </a:endParaRPr>
                    </a:p>
                  </a:txBody>
                  <a:tcPr marL="6679" marR="6679" marT="6679" marB="0" anchor="b"/>
                </a:tc>
                <a:tc>
                  <a:txBody>
                    <a:bodyPr/>
                    <a:lstStyle/>
                    <a:p>
                      <a:pPr algn="l" fontAlgn="t"/>
                      <a:r>
                        <a:rPr lang="en-US" altLang="zh-CN" sz="1250" u="none" strike="noStrike">
                          <a:effectLst/>
                        </a:rPr>
                        <a:t>1995</a:t>
                      </a:r>
                      <a:endParaRPr lang="en-US" altLang="zh-CN" sz="1250" b="0" i="0" u="none" strike="noStrike">
                        <a:solidFill>
                          <a:srgbClr val="4A4A4A"/>
                        </a:solidFill>
                        <a:effectLst/>
                        <a:latin typeface="Arial" panose="020B0604020202020204"/>
                      </a:endParaRPr>
                    </a:p>
                  </a:txBody>
                  <a:tcPr marL="6679" marR="6679" marT="6679" marB="0"/>
                </a:tc>
              </a:tr>
              <a:tr h="126909">
                <a:tc>
                  <a:txBody>
                    <a:bodyPr/>
                    <a:lstStyle/>
                    <a:p>
                      <a:pPr algn="l" fontAlgn="b"/>
                      <a:r>
                        <a:rPr lang="zh-CN" altLang="en-US" sz="1250" u="none" strike="noStrike">
                          <a:effectLst/>
                        </a:rPr>
                        <a:t>前南斯拉夫的马其顿共和国</a:t>
                      </a:r>
                      <a:endParaRPr lang="zh-CN" altLang="en-US" sz="1250" b="0" i="0" u="none" strike="noStrike">
                        <a:solidFill>
                          <a:srgbClr val="000000"/>
                        </a:solidFill>
                        <a:effectLst/>
                        <a:latin typeface="宋体" panose="02010600030101010101" pitchFamily="2" charset="-122"/>
                      </a:endParaRPr>
                    </a:p>
                  </a:txBody>
                  <a:tcPr marL="6679" marR="6679" marT="6679" marB="0" anchor="b"/>
                </a:tc>
                <a:tc>
                  <a:txBody>
                    <a:bodyPr/>
                    <a:lstStyle/>
                    <a:p>
                      <a:pPr algn="l" fontAlgn="t"/>
                      <a:r>
                        <a:rPr lang="en-US" altLang="zh-CN" sz="1250" u="none" strike="noStrike">
                          <a:effectLst/>
                        </a:rPr>
                        <a:t>2009</a:t>
                      </a:r>
                      <a:endParaRPr lang="en-US" altLang="zh-CN" sz="1250" b="0" i="0" u="none" strike="noStrike">
                        <a:solidFill>
                          <a:srgbClr val="4A4A4A"/>
                        </a:solidFill>
                        <a:effectLst/>
                        <a:latin typeface="Arial" panose="020B0604020202020204"/>
                      </a:endParaRPr>
                    </a:p>
                  </a:txBody>
                  <a:tcPr marL="6679" marR="6679" marT="6679" marB="0"/>
                </a:tc>
              </a:tr>
              <a:tr h="126909">
                <a:tc>
                  <a:txBody>
                    <a:bodyPr/>
                    <a:lstStyle/>
                    <a:p>
                      <a:pPr algn="l" fontAlgn="b"/>
                      <a:r>
                        <a:rPr lang="zh-CN" altLang="en-US" sz="1250" u="none" strike="noStrike">
                          <a:effectLst/>
                        </a:rPr>
                        <a:t>土耳其</a:t>
                      </a:r>
                      <a:endParaRPr lang="zh-CN" altLang="en-US" sz="1250" b="0" i="0" u="none" strike="noStrike">
                        <a:solidFill>
                          <a:srgbClr val="000000"/>
                        </a:solidFill>
                        <a:effectLst/>
                        <a:latin typeface="宋体" panose="02010600030101010101" pitchFamily="2" charset="-122"/>
                      </a:endParaRPr>
                    </a:p>
                  </a:txBody>
                  <a:tcPr marL="6679" marR="6679" marT="6679" marB="0" anchor="b"/>
                </a:tc>
                <a:tc>
                  <a:txBody>
                    <a:bodyPr/>
                    <a:lstStyle/>
                    <a:p>
                      <a:pPr algn="l" fontAlgn="t"/>
                      <a:r>
                        <a:rPr lang="en-US" altLang="zh-CN" sz="1250" u="none" strike="noStrike">
                          <a:effectLst/>
                        </a:rPr>
                        <a:t>2004</a:t>
                      </a:r>
                      <a:endParaRPr lang="en-US" altLang="zh-CN" sz="1250" b="0" i="0" u="none" strike="noStrike">
                        <a:solidFill>
                          <a:srgbClr val="4A4A4A"/>
                        </a:solidFill>
                        <a:effectLst/>
                        <a:latin typeface="Arial" panose="020B0604020202020204"/>
                      </a:endParaRPr>
                    </a:p>
                  </a:txBody>
                  <a:tcPr marL="6679" marR="6679" marT="6679" marB="0"/>
                </a:tc>
              </a:tr>
              <a:tr h="126909">
                <a:tc>
                  <a:txBody>
                    <a:bodyPr/>
                    <a:lstStyle/>
                    <a:p>
                      <a:pPr algn="l" fontAlgn="b"/>
                      <a:r>
                        <a:rPr lang="zh-CN" altLang="en-US" sz="1250" u="none" strike="noStrike">
                          <a:effectLst/>
                        </a:rPr>
                        <a:t>乌克兰</a:t>
                      </a:r>
                      <a:endParaRPr lang="zh-CN" altLang="en-US" sz="1250" b="0" i="0" u="none" strike="noStrike">
                        <a:solidFill>
                          <a:srgbClr val="000000"/>
                        </a:solidFill>
                        <a:effectLst/>
                        <a:latin typeface="宋体" panose="02010600030101010101" pitchFamily="2" charset="-122"/>
                      </a:endParaRPr>
                    </a:p>
                  </a:txBody>
                  <a:tcPr marL="6679" marR="6679" marT="6679" marB="0" anchor="b"/>
                </a:tc>
                <a:tc>
                  <a:txBody>
                    <a:bodyPr/>
                    <a:lstStyle/>
                    <a:p>
                      <a:pPr algn="l" fontAlgn="t"/>
                      <a:r>
                        <a:rPr lang="en-US" altLang="zh-CN" sz="1250" u="none" strike="noStrike">
                          <a:effectLst/>
                        </a:rPr>
                        <a:t>2001</a:t>
                      </a:r>
                      <a:endParaRPr lang="en-US" altLang="zh-CN" sz="1250" b="0" i="0" u="none" strike="noStrike">
                        <a:solidFill>
                          <a:srgbClr val="4A4A4A"/>
                        </a:solidFill>
                        <a:effectLst/>
                        <a:latin typeface="Arial" panose="020B0604020202020204"/>
                      </a:endParaRPr>
                    </a:p>
                  </a:txBody>
                  <a:tcPr marL="6679" marR="6679" marT="6679" marB="0"/>
                </a:tc>
              </a:tr>
              <a:tr h="126909">
                <a:tc>
                  <a:txBody>
                    <a:bodyPr/>
                    <a:lstStyle/>
                    <a:p>
                      <a:pPr algn="l" fontAlgn="b"/>
                      <a:r>
                        <a:rPr lang="zh-CN" altLang="en-US" sz="1250" u="none" strike="noStrike">
                          <a:effectLst/>
                        </a:rPr>
                        <a:t>英国</a:t>
                      </a:r>
                      <a:endParaRPr lang="zh-CN" altLang="en-US" sz="1250" b="0" i="0" u="none" strike="noStrike">
                        <a:solidFill>
                          <a:srgbClr val="000000"/>
                        </a:solidFill>
                        <a:effectLst/>
                        <a:latin typeface="宋体" panose="02010600030101010101" pitchFamily="2" charset="-122"/>
                      </a:endParaRPr>
                    </a:p>
                  </a:txBody>
                  <a:tcPr marL="6679" marR="6679" marT="6679" marB="0" anchor="b"/>
                </a:tc>
                <a:tc>
                  <a:txBody>
                    <a:bodyPr/>
                    <a:lstStyle/>
                    <a:p>
                      <a:pPr algn="l" fontAlgn="t"/>
                      <a:r>
                        <a:rPr lang="en-US" altLang="zh-CN" sz="1250" u="none" strike="noStrike">
                          <a:effectLst/>
                        </a:rPr>
                        <a:t>1976</a:t>
                      </a:r>
                      <a:endParaRPr lang="en-US" altLang="zh-CN" sz="1250" b="0" i="0" u="none" strike="noStrike">
                        <a:solidFill>
                          <a:srgbClr val="4A4A4A"/>
                        </a:solidFill>
                        <a:effectLst/>
                        <a:latin typeface="Arial" panose="020B0604020202020204"/>
                      </a:endParaRPr>
                    </a:p>
                  </a:txBody>
                  <a:tcPr marL="6679" marR="6679" marT="6679" marB="0"/>
                </a:tc>
              </a:tr>
              <a:tr h="126909">
                <a:tc>
                  <a:txBody>
                    <a:bodyPr/>
                    <a:lstStyle/>
                    <a:p>
                      <a:pPr algn="l" fontAlgn="b"/>
                      <a:r>
                        <a:rPr lang="zh-CN" altLang="en-US" sz="1250" u="none" strike="noStrike">
                          <a:effectLst/>
                        </a:rPr>
                        <a:t>美国</a:t>
                      </a:r>
                      <a:endParaRPr lang="zh-CN" altLang="en-US" sz="1250" b="0" i="0" u="none" strike="noStrike">
                        <a:solidFill>
                          <a:srgbClr val="000000"/>
                        </a:solidFill>
                        <a:effectLst/>
                        <a:latin typeface="宋体" panose="02010600030101010101" pitchFamily="2" charset="-122"/>
                      </a:endParaRPr>
                    </a:p>
                  </a:txBody>
                  <a:tcPr marL="6679" marR="6679" marT="6679" marB="0" anchor="b"/>
                </a:tc>
                <a:tc>
                  <a:txBody>
                    <a:bodyPr/>
                    <a:lstStyle/>
                    <a:p>
                      <a:pPr algn="l" fontAlgn="t"/>
                      <a:r>
                        <a:rPr lang="en-US" altLang="zh-CN" sz="1250" u="none" strike="noStrike">
                          <a:effectLst/>
                        </a:rPr>
                        <a:t>1972</a:t>
                      </a:r>
                      <a:endParaRPr lang="en-US" altLang="zh-CN" sz="1250" b="0" i="0" u="none" strike="noStrike">
                        <a:solidFill>
                          <a:srgbClr val="4A4A4A"/>
                        </a:solidFill>
                        <a:effectLst/>
                        <a:latin typeface="Arial" panose="020B0604020202020204"/>
                      </a:endParaRPr>
                    </a:p>
                  </a:txBody>
                  <a:tcPr marL="6679" marR="6679" marT="6679" marB="0"/>
                </a:tc>
              </a:tr>
              <a:tr h="126909">
                <a:tc>
                  <a:txBody>
                    <a:bodyPr/>
                    <a:lstStyle/>
                    <a:p>
                      <a:pPr algn="l" fontAlgn="b"/>
                      <a:r>
                        <a:rPr lang="zh-CN" altLang="en-US" sz="1250" u="none" strike="noStrike">
                          <a:effectLst/>
                        </a:rPr>
                        <a:t>委内瑞拉</a:t>
                      </a:r>
                      <a:endParaRPr lang="zh-CN" altLang="en-US" sz="1250" b="0" i="0" u="none" strike="noStrike">
                        <a:solidFill>
                          <a:srgbClr val="000000"/>
                        </a:solidFill>
                        <a:effectLst/>
                        <a:latin typeface="宋体" panose="02010600030101010101" pitchFamily="2" charset="-122"/>
                      </a:endParaRPr>
                    </a:p>
                  </a:txBody>
                  <a:tcPr marL="6679" marR="6679" marT="6679" marB="0" anchor="b"/>
                </a:tc>
                <a:tc>
                  <a:txBody>
                    <a:bodyPr/>
                    <a:lstStyle/>
                    <a:p>
                      <a:pPr algn="l" fontAlgn="t"/>
                      <a:r>
                        <a:rPr lang="en-US" altLang="zh-CN" sz="1250" u="none" strike="noStrike">
                          <a:effectLst/>
                        </a:rPr>
                        <a:t>1993</a:t>
                      </a:r>
                      <a:endParaRPr lang="en-US" altLang="zh-CN" sz="1250" b="0" i="0" u="none" strike="noStrike">
                        <a:solidFill>
                          <a:srgbClr val="4A4A4A"/>
                        </a:solidFill>
                        <a:effectLst/>
                        <a:latin typeface="Arial" panose="020B0604020202020204"/>
                      </a:endParaRPr>
                    </a:p>
                  </a:txBody>
                  <a:tcPr marL="6679" marR="6679" marT="6679" marB="0"/>
                </a:tc>
              </a:tr>
              <a:tr h="133588">
                <a:tc>
                  <a:txBody>
                    <a:bodyPr/>
                    <a:lstStyle/>
                    <a:p>
                      <a:pPr algn="l" fontAlgn="b"/>
                      <a:r>
                        <a:rPr lang="zh-CN" altLang="en-US" sz="1250" u="none" strike="noStrike">
                          <a:effectLst/>
                        </a:rPr>
                        <a:t>巴巴多斯</a:t>
                      </a:r>
                      <a:endParaRPr lang="zh-CN" altLang="en-US" sz="1250" b="0" i="0" u="none" strike="noStrike">
                        <a:solidFill>
                          <a:srgbClr val="000000"/>
                        </a:solidFill>
                        <a:effectLst/>
                        <a:latin typeface="宋体" panose="02010600030101010101" pitchFamily="2" charset="-122"/>
                      </a:endParaRPr>
                    </a:p>
                  </a:txBody>
                  <a:tcPr marL="6679" marR="6679" marT="6679" marB="0" anchor="b"/>
                </a:tc>
                <a:tc>
                  <a:txBody>
                    <a:bodyPr/>
                    <a:lstStyle/>
                    <a:p>
                      <a:pPr algn="l" fontAlgn="t"/>
                      <a:r>
                        <a:rPr lang="en-US" altLang="zh-CN" sz="1250" u="none" strike="noStrike">
                          <a:effectLst/>
                        </a:rPr>
                        <a:t>1981</a:t>
                      </a:r>
                      <a:endParaRPr lang="en-US" altLang="zh-CN" sz="1250" b="0" i="0" u="none" strike="noStrike">
                        <a:solidFill>
                          <a:srgbClr val="000000"/>
                        </a:solidFill>
                        <a:effectLst/>
                        <a:latin typeface="Arial" panose="020B0604020202020204"/>
                      </a:endParaRPr>
                    </a:p>
                  </a:txBody>
                  <a:tcPr marL="6679" marR="6679" marT="6679" marB="0"/>
                </a:tc>
              </a:tr>
              <a:tr h="133588">
                <a:tc>
                  <a:txBody>
                    <a:bodyPr/>
                    <a:lstStyle/>
                    <a:p>
                      <a:pPr algn="l" fontAlgn="b"/>
                      <a:r>
                        <a:rPr lang="zh-CN" altLang="en-US" sz="1250" u="none" strike="noStrike">
                          <a:effectLst/>
                        </a:rPr>
                        <a:t>哥伦比亚</a:t>
                      </a:r>
                      <a:endParaRPr lang="zh-CN" altLang="en-US" sz="1250" b="0" i="0" u="none" strike="noStrike">
                        <a:solidFill>
                          <a:srgbClr val="000000"/>
                        </a:solidFill>
                        <a:effectLst/>
                        <a:latin typeface="宋体" panose="02010600030101010101" pitchFamily="2" charset="-122"/>
                      </a:endParaRPr>
                    </a:p>
                  </a:txBody>
                  <a:tcPr marL="6679" marR="6679" marT="6679" marB="0" anchor="b"/>
                </a:tc>
                <a:tc>
                  <a:txBody>
                    <a:bodyPr/>
                    <a:lstStyle/>
                    <a:p>
                      <a:pPr algn="l" fontAlgn="t"/>
                      <a:r>
                        <a:rPr lang="en-US" altLang="zh-CN" sz="1250" u="none" strike="noStrike">
                          <a:effectLst/>
                        </a:rPr>
                        <a:t>2012</a:t>
                      </a:r>
                      <a:endParaRPr lang="en-US" altLang="zh-CN" sz="1250" b="0" i="0" u="none" strike="noStrike">
                        <a:solidFill>
                          <a:srgbClr val="000000"/>
                        </a:solidFill>
                        <a:effectLst/>
                        <a:latin typeface="Arial" panose="020B0604020202020204"/>
                      </a:endParaRPr>
                    </a:p>
                  </a:txBody>
                  <a:tcPr marL="6679" marR="6679" marT="6679" marB="0"/>
                </a:tc>
              </a:tr>
              <a:tr h="133588">
                <a:tc>
                  <a:txBody>
                    <a:bodyPr/>
                    <a:lstStyle/>
                    <a:p>
                      <a:pPr algn="l" fontAlgn="b"/>
                      <a:r>
                        <a:rPr lang="zh-CN" altLang="en-US" sz="1250" u="none" strike="noStrike" dirty="0">
                          <a:effectLst/>
                        </a:rPr>
                        <a:t>科威特</a:t>
                      </a:r>
                      <a:endParaRPr lang="zh-CN" altLang="en-US" sz="1250" b="0" i="0" u="none" strike="noStrike" dirty="0">
                        <a:solidFill>
                          <a:srgbClr val="000000"/>
                        </a:solidFill>
                        <a:effectLst/>
                        <a:latin typeface="宋体" panose="02010600030101010101" pitchFamily="2" charset="-122"/>
                      </a:endParaRPr>
                    </a:p>
                  </a:txBody>
                  <a:tcPr marL="6679" marR="6679" marT="6679" marB="0" anchor="b"/>
                </a:tc>
                <a:tc>
                  <a:txBody>
                    <a:bodyPr/>
                    <a:lstStyle/>
                    <a:p>
                      <a:pPr algn="l" fontAlgn="t"/>
                      <a:r>
                        <a:rPr lang="en-US" altLang="zh-CN" sz="1250" u="none" strike="noStrike" dirty="0">
                          <a:effectLst/>
                        </a:rPr>
                        <a:t>2002</a:t>
                      </a:r>
                      <a:endParaRPr lang="en-US" altLang="zh-CN" sz="1250" b="0" i="0" u="none" strike="noStrike" dirty="0">
                        <a:solidFill>
                          <a:srgbClr val="000000"/>
                        </a:solidFill>
                        <a:effectLst/>
                        <a:latin typeface="Arial" panose="020B0604020202020204"/>
                      </a:endParaRPr>
                    </a:p>
                  </a:txBody>
                  <a:tcPr marL="6679" marR="6679" marT="6679" marB="0"/>
                </a:tc>
              </a:tr>
            </a:tbl>
          </a:graphicData>
        </a:graphic>
      </p:graphicFrame>
      <p:graphicFrame>
        <p:nvGraphicFramePr>
          <p:cNvPr id="8" name="表格 7"/>
          <p:cNvGraphicFramePr>
            <a:graphicFrameLocks noGrp="1"/>
          </p:cNvGraphicFramePr>
          <p:nvPr/>
        </p:nvGraphicFramePr>
        <p:xfrm>
          <a:off x="6249456" y="692696"/>
          <a:ext cx="2344068" cy="599096"/>
        </p:xfrm>
        <a:graphic>
          <a:graphicData uri="http://schemas.openxmlformats.org/drawingml/2006/table">
            <a:tbl>
              <a:tblPr>
                <a:tableStyleId>{3B4B98B0-60AC-42C2-AFA5-B58CD77FA1E5}</a:tableStyleId>
              </a:tblPr>
              <a:tblGrid>
                <a:gridCol w="1382395"/>
                <a:gridCol w="961673"/>
              </a:tblGrid>
              <a:tr h="190500">
                <a:tc>
                  <a:txBody>
                    <a:bodyPr/>
                    <a:lstStyle/>
                    <a:p>
                      <a:pPr algn="l" fontAlgn="ctr"/>
                      <a:r>
                        <a:rPr lang="zh-CN" altLang="en-US" sz="1250" u="none" strike="noStrike" dirty="0">
                          <a:solidFill>
                            <a:srgbClr val="0070C0"/>
                          </a:solidFill>
                          <a:effectLst/>
                        </a:rPr>
                        <a:t>国家</a:t>
                      </a:r>
                      <a:endParaRPr lang="zh-CN" altLang="en-US" sz="1250" b="1" i="0" u="none" strike="noStrike" dirty="0">
                        <a:solidFill>
                          <a:srgbClr val="0070C0"/>
                        </a:solidFill>
                        <a:effectLst/>
                        <a:latin typeface="宋体" panose="02010600030101010101" pitchFamily="2" charset="-122"/>
                      </a:endParaRPr>
                    </a:p>
                  </a:txBody>
                  <a:tcPr marL="8546" marR="8546" marT="8546" marB="0" anchor="ctr"/>
                </a:tc>
                <a:tc>
                  <a:txBody>
                    <a:bodyPr/>
                    <a:lstStyle/>
                    <a:p>
                      <a:pPr algn="l" fontAlgn="ctr"/>
                      <a:r>
                        <a:rPr lang="zh-CN" altLang="en-US" sz="1250" u="none" strike="noStrike" dirty="0" smtClean="0">
                          <a:solidFill>
                            <a:srgbClr val="0070C0"/>
                          </a:solidFill>
                          <a:effectLst/>
                        </a:rPr>
                        <a:t>生效时间</a:t>
                      </a:r>
                      <a:endParaRPr lang="zh-CN" altLang="en-US" sz="1250" b="1" i="0" u="none" strike="noStrike" dirty="0">
                        <a:solidFill>
                          <a:srgbClr val="0070C0"/>
                        </a:solidFill>
                        <a:effectLst/>
                        <a:latin typeface="宋体" panose="02010600030101010101" pitchFamily="2" charset="-122"/>
                      </a:endParaRPr>
                    </a:p>
                  </a:txBody>
                  <a:tcPr marL="8546" marR="8546" marT="8546" marB="0" anchor="ctr"/>
                </a:tc>
              </a:tr>
              <a:tr h="190500">
                <a:tc>
                  <a:txBody>
                    <a:bodyPr/>
                    <a:lstStyle/>
                    <a:p>
                      <a:pPr algn="l" fontAlgn="b"/>
                      <a:r>
                        <a:rPr lang="zh-CN" altLang="en-US" sz="1250" u="none" strike="noStrike" dirty="0">
                          <a:effectLst/>
                        </a:rPr>
                        <a:t>列支敦士登</a:t>
                      </a:r>
                      <a:endParaRPr lang="zh-CN" altLang="en-US" sz="1250" b="0" i="0" u="none" strike="noStrike" dirty="0">
                        <a:solidFill>
                          <a:srgbClr val="000000"/>
                        </a:solidFill>
                        <a:effectLst/>
                        <a:latin typeface="宋体" panose="02010600030101010101" pitchFamily="2" charset="-122"/>
                      </a:endParaRPr>
                    </a:p>
                  </a:txBody>
                  <a:tcPr marL="9525" marR="9525" marT="9525" marB="0" anchor="b"/>
                </a:tc>
                <a:tc>
                  <a:txBody>
                    <a:bodyPr/>
                    <a:lstStyle/>
                    <a:p>
                      <a:pPr algn="l" fontAlgn="t"/>
                      <a:r>
                        <a:rPr lang="en-US" altLang="zh-CN" sz="1250" u="none" strike="noStrike">
                          <a:effectLst/>
                        </a:rPr>
                        <a:t>2009</a:t>
                      </a:r>
                      <a:endParaRPr lang="en-US" altLang="zh-CN" sz="1250" b="0" i="0" u="none" strike="noStrike">
                        <a:solidFill>
                          <a:srgbClr val="000000"/>
                        </a:solidFill>
                        <a:effectLst/>
                        <a:latin typeface="Arial" panose="020B0604020202020204"/>
                      </a:endParaRPr>
                    </a:p>
                  </a:txBody>
                  <a:tcPr marL="9525" marR="9525" marT="9525" marB="0"/>
                </a:tc>
              </a:tr>
              <a:tr h="190500">
                <a:tc>
                  <a:txBody>
                    <a:bodyPr/>
                    <a:lstStyle/>
                    <a:p>
                      <a:pPr algn="l" fontAlgn="b"/>
                      <a:r>
                        <a:rPr lang="zh-CN" altLang="en-US" sz="1250" u="none" strike="noStrike">
                          <a:effectLst/>
                        </a:rPr>
                        <a:t>塞舌尔</a:t>
                      </a:r>
                      <a:endParaRPr lang="zh-CN" altLang="en-US" sz="1250" b="0" i="0" u="none" strike="noStrike">
                        <a:solidFill>
                          <a:srgbClr val="000000"/>
                        </a:solidFill>
                        <a:effectLst/>
                        <a:latin typeface="宋体" panose="02010600030101010101" pitchFamily="2" charset="-122"/>
                      </a:endParaRPr>
                    </a:p>
                  </a:txBody>
                  <a:tcPr marL="9525" marR="9525" marT="9525" marB="0" anchor="b"/>
                </a:tc>
                <a:tc>
                  <a:txBody>
                    <a:bodyPr/>
                    <a:lstStyle/>
                    <a:p>
                      <a:pPr algn="l" fontAlgn="t"/>
                      <a:r>
                        <a:rPr lang="en-US" altLang="zh-CN" sz="1250" u="none" strike="noStrike" dirty="0">
                          <a:effectLst/>
                        </a:rPr>
                        <a:t>2004</a:t>
                      </a:r>
                      <a:endParaRPr lang="en-US" altLang="zh-CN" sz="1250" b="0" i="0" u="none" strike="noStrike" dirty="0">
                        <a:solidFill>
                          <a:srgbClr val="000000"/>
                        </a:solidFill>
                        <a:effectLst/>
                        <a:latin typeface="Arial" panose="020B0604020202020204"/>
                      </a:endParaRPr>
                    </a:p>
                  </a:txBody>
                  <a:tcPr marL="9525" marR="9525" marT="9525" marB="0"/>
                </a:tc>
              </a:tr>
            </a:tbl>
          </a:graphicData>
        </a:graphic>
      </p:graphicFrame>
    </p:spTree>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直接连接符 6"/>
          <p:cNvSpPr>
            <a:spLocks noChangeShapeType="1"/>
          </p:cNvSpPr>
          <p:nvPr/>
        </p:nvSpPr>
        <p:spPr bwMode="auto">
          <a:xfrm rot="5400000">
            <a:off x="-132994" y="561568"/>
            <a:ext cx="1124768" cy="1588"/>
          </a:xfrm>
          <a:prstGeom prst="line">
            <a:avLst/>
          </a:prstGeom>
          <a:noFill/>
          <a:ln w="28575">
            <a:solidFill>
              <a:srgbClr val="0070C0"/>
            </a:solidFill>
            <a:round/>
          </a:ln>
        </p:spPr>
        <p:txBody>
          <a:bodyPr/>
          <a:lstStyle/>
          <a:p>
            <a:endParaRPr lang="zh-CN" altLang="en-US"/>
          </a:p>
        </p:txBody>
      </p:sp>
      <p:sp>
        <p:nvSpPr>
          <p:cNvPr id="5" name="直接连接符 6"/>
          <p:cNvSpPr>
            <a:spLocks noChangeShapeType="1"/>
          </p:cNvSpPr>
          <p:nvPr/>
        </p:nvSpPr>
        <p:spPr bwMode="auto">
          <a:xfrm rot="5400000">
            <a:off x="128822" y="382354"/>
            <a:ext cx="764704" cy="0"/>
          </a:xfrm>
          <a:prstGeom prst="line">
            <a:avLst/>
          </a:prstGeom>
          <a:noFill/>
          <a:ln w="28575">
            <a:solidFill>
              <a:srgbClr val="0070C0"/>
            </a:solidFill>
            <a:round/>
          </a:ln>
        </p:spPr>
        <p:txBody>
          <a:bodyPr/>
          <a:lstStyle/>
          <a:p>
            <a:endParaRPr lang="zh-CN" altLang="en-US"/>
          </a:p>
        </p:txBody>
      </p:sp>
      <p:sp>
        <p:nvSpPr>
          <p:cNvPr id="6" name="标题 1"/>
          <p:cNvSpPr>
            <a:spLocks noGrp="1" noChangeArrowheads="1"/>
          </p:cNvSpPr>
          <p:nvPr>
            <p:ph type="title" idx="4294967295"/>
          </p:nvPr>
        </p:nvSpPr>
        <p:spPr bwMode="auto">
          <a:xfrm>
            <a:off x="714348" y="37952"/>
            <a:ext cx="8229600" cy="1086792"/>
          </a:xfrm>
          <a:prstGeom prst="rect">
            <a:avLst/>
          </a:prstGeom>
          <a:noFill/>
          <a:ln>
            <a:miter lim="800000"/>
          </a:ln>
        </p:spPr>
        <p:txBody>
          <a:bodyPr>
            <a:noAutofit/>
          </a:bodyPr>
          <a:lstStyle/>
          <a:p>
            <a:pPr algn="l"/>
            <a:r>
              <a:rPr lang="en-US" altLang="zh-CN" sz="1000" b="1" dirty="0" smtClean="0">
                <a:solidFill>
                  <a:srgbClr val="0070C0"/>
                </a:solidFill>
                <a:latin typeface="微软雅黑" panose="020B0503020204020204" pitchFamily="34" charset="-122"/>
                <a:ea typeface="微软雅黑" panose="020B0503020204020204" pitchFamily="34" charset="-122"/>
              </a:rPr>
              <a:t/>
            </a:r>
            <a:br>
              <a:rPr lang="en-US" altLang="zh-CN" sz="1000" b="1" dirty="0" smtClean="0">
                <a:solidFill>
                  <a:srgbClr val="0070C0"/>
                </a:solidFill>
                <a:latin typeface="微软雅黑" panose="020B0503020204020204" pitchFamily="34" charset="-122"/>
                <a:ea typeface="微软雅黑" panose="020B0503020204020204" pitchFamily="34" charset="-122"/>
              </a:rPr>
            </a:br>
            <a:r>
              <a:rPr lang="zh-CN" altLang="en-US" sz="3200" b="1" dirty="0" smtClean="0">
                <a:solidFill>
                  <a:schemeClr val="accent6">
                    <a:lumMod val="75000"/>
                  </a:schemeClr>
                </a:solidFill>
                <a:latin typeface="微软雅黑" panose="020B0503020204020204" pitchFamily="34" charset="-122"/>
                <a:ea typeface="微软雅黑" panose="020B0503020204020204" pitchFamily="34" charset="-122"/>
              </a:rPr>
              <a:t>纽约公约</a:t>
            </a:r>
          </a:p>
        </p:txBody>
      </p:sp>
      <p:graphicFrame>
        <p:nvGraphicFramePr>
          <p:cNvPr id="7" name="表格 6"/>
          <p:cNvGraphicFramePr>
            <a:graphicFrameLocks noGrp="1"/>
          </p:cNvGraphicFramePr>
          <p:nvPr/>
        </p:nvGraphicFramePr>
        <p:xfrm>
          <a:off x="511175" y="1513304"/>
          <a:ext cx="8169174" cy="4297680"/>
        </p:xfrm>
        <a:graphic>
          <a:graphicData uri="http://schemas.openxmlformats.org/drawingml/2006/table">
            <a:tbl>
              <a:tblPr firstRow="1" bandRow="1">
                <a:tableStyleId>{BC89EF96-8CEA-46FF-86C4-4CE0E7609802}</a:tableStyleId>
              </a:tblPr>
              <a:tblGrid>
                <a:gridCol w="1654810"/>
                <a:gridCol w="3054087"/>
                <a:gridCol w="1224136"/>
                <a:gridCol w="2236141"/>
              </a:tblGrid>
              <a:tr h="192021">
                <a:tc>
                  <a:txBody>
                    <a:bodyPr/>
                    <a:lstStyle/>
                    <a:p>
                      <a:r>
                        <a:rPr lang="zh-CN" altLang="en-US" b="0" dirty="0" smtClean="0"/>
                        <a:t>公约名</a:t>
                      </a:r>
                      <a:endParaRPr lang="zh-CN" altLang="en-US" b="0" dirty="0"/>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defRPr/>
                      </a:pPr>
                      <a:r>
                        <a:rPr lang="zh-CN" altLang="en-US" sz="1800" b="0" i="0" kern="1200" dirty="0" smtClean="0">
                          <a:solidFill>
                            <a:schemeClr val="tx1"/>
                          </a:solidFill>
                          <a:effectLst/>
                          <a:latin typeface="+mn-lt"/>
                          <a:ea typeface="+mn-ea"/>
                          <a:cs typeface="+mn-cs"/>
                        </a:rPr>
                        <a:t>承认及执行外国仲裁裁决公约</a:t>
                      </a:r>
                      <a:endParaRPr lang="zh-CN" altLang="en-US" b="0" dirty="0" smtClean="0"/>
                    </a:p>
                  </a:txBody>
                  <a:tcPr/>
                </a:tc>
                <a:tc>
                  <a:txBody>
                    <a:bodyPr/>
                    <a:lstStyle/>
                    <a:p>
                      <a:r>
                        <a:rPr lang="zh-CN" altLang="en-US" b="0" dirty="0" smtClean="0"/>
                        <a:t>生效时间</a:t>
                      </a:r>
                      <a:endParaRPr lang="zh-CN" altLang="en-US" b="0" dirty="0"/>
                    </a:p>
                  </a:txBody>
                  <a:tcPr/>
                </a:tc>
                <a:tc>
                  <a:txBody>
                    <a:bodyPr/>
                    <a:lstStyle/>
                    <a:p>
                      <a:r>
                        <a:rPr lang="en-US" altLang="zh-CN" sz="1800" b="0" i="0" kern="1200" dirty="0" smtClean="0">
                          <a:solidFill>
                            <a:schemeClr val="tx1"/>
                          </a:solidFill>
                          <a:effectLst/>
                          <a:latin typeface="+mn-lt"/>
                          <a:ea typeface="+mn-ea"/>
                          <a:cs typeface="+mn-cs"/>
                        </a:rPr>
                        <a:t>1958</a:t>
                      </a:r>
                      <a:r>
                        <a:rPr lang="zh-CN" altLang="en-US" sz="1800" b="0" i="0" kern="1200" dirty="0" smtClean="0">
                          <a:solidFill>
                            <a:schemeClr val="tx1"/>
                          </a:solidFill>
                          <a:effectLst/>
                          <a:latin typeface="+mn-lt"/>
                          <a:ea typeface="+mn-ea"/>
                          <a:cs typeface="+mn-cs"/>
                        </a:rPr>
                        <a:t>年</a:t>
                      </a:r>
                      <a:r>
                        <a:rPr lang="en-US" altLang="zh-CN" sz="1800" b="0" i="0" kern="1200" dirty="0" smtClean="0">
                          <a:solidFill>
                            <a:schemeClr val="tx1"/>
                          </a:solidFill>
                          <a:effectLst/>
                          <a:latin typeface="+mn-lt"/>
                          <a:ea typeface="+mn-ea"/>
                          <a:cs typeface="+mn-cs"/>
                        </a:rPr>
                        <a:t>6</a:t>
                      </a:r>
                      <a:r>
                        <a:rPr lang="zh-CN" altLang="en-US" sz="1800" b="0" i="0" kern="1200" dirty="0" smtClean="0">
                          <a:solidFill>
                            <a:schemeClr val="tx1"/>
                          </a:solidFill>
                          <a:effectLst/>
                          <a:latin typeface="+mn-lt"/>
                          <a:ea typeface="+mn-ea"/>
                          <a:cs typeface="+mn-cs"/>
                        </a:rPr>
                        <a:t>月</a:t>
                      </a:r>
                      <a:r>
                        <a:rPr lang="en-US" altLang="zh-CN" sz="1800" b="0" i="0" kern="1200" dirty="0" smtClean="0">
                          <a:solidFill>
                            <a:schemeClr val="tx1"/>
                          </a:solidFill>
                          <a:effectLst/>
                          <a:latin typeface="+mn-lt"/>
                          <a:ea typeface="+mn-ea"/>
                          <a:cs typeface="+mn-cs"/>
                        </a:rPr>
                        <a:t>10</a:t>
                      </a:r>
                      <a:r>
                        <a:rPr lang="zh-CN" altLang="en-US" sz="1800" b="0" i="0" kern="1200" dirty="0" smtClean="0">
                          <a:solidFill>
                            <a:schemeClr val="tx1"/>
                          </a:solidFill>
                          <a:effectLst/>
                          <a:latin typeface="+mn-lt"/>
                          <a:ea typeface="+mn-ea"/>
                          <a:cs typeface="+mn-cs"/>
                        </a:rPr>
                        <a:t>日</a:t>
                      </a:r>
                      <a:endParaRPr lang="zh-CN" altLang="en-US" b="0" dirty="0"/>
                    </a:p>
                  </a:txBody>
                  <a:tcPr/>
                </a:tc>
              </a:tr>
              <a:tr h="0">
                <a:tc gridSpan="4">
                  <a:txBody>
                    <a:bodyPr/>
                    <a:lstStyle/>
                    <a:p>
                      <a:endParaRPr lang="zh-CN" altLang="en-US" sz="1000" b="0" dirty="0"/>
                    </a:p>
                  </a:txBody>
                  <a:tcPr/>
                </a:tc>
                <a:tc hMerge="1">
                  <a:txBody>
                    <a:bodyPr/>
                    <a:lstStyle/>
                    <a:p>
                      <a:endParaRPr lang="zh-CN"/>
                    </a:p>
                  </a:txBody>
                  <a:tcPr/>
                </a:tc>
                <a:tc hMerge="1">
                  <a:txBody>
                    <a:bodyPr/>
                    <a:lstStyle/>
                    <a:p>
                      <a:endParaRPr lang="zh-CN"/>
                    </a:p>
                  </a:txBody>
                  <a:tcPr/>
                </a:tc>
                <a:tc hMerge="1">
                  <a:txBody>
                    <a:bodyPr/>
                    <a:lstStyle/>
                    <a:p>
                      <a:endParaRPr lang="zh-CN"/>
                    </a:p>
                  </a:txBody>
                  <a:tcPr/>
                </a:tc>
              </a:tr>
              <a:tr h="192021">
                <a:tc>
                  <a:txBody>
                    <a:bodyPr/>
                    <a:lstStyle/>
                    <a:p>
                      <a:r>
                        <a:rPr lang="zh-CN" altLang="en-US" b="0" dirty="0" smtClean="0"/>
                        <a:t>英文名</a:t>
                      </a:r>
                      <a:endParaRPr lang="zh-CN" altLang="en-US" b="0" dirty="0"/>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defRPr/>
                      </a:pPr>
                      <a:r>
                        <a:rPr lang="en-US" altLang="zh-CN" sz="1800" b="0" i="0" kern="1200" dirty="0" smtClean="0">
                          <a:solidFill>
                            <a:schemeClr val="tx1"/>
                          </a:solidFill>
                          <a:effectLst/>
                          <a:latin typeface="+mn-lt"/>
                          <a:ea typeface="+mn-ea"/>
                          <a:cs typeface="+mn-cs"/>
                        </a:rPr>
                        <a:t>the New York Convention on the Recognition and Enforcement of Foreign Arbitral Awards</a:t>
                      </a:r>
                      <a:endParaRPr lang="zh-CN" altLang="en-US" b="0" dirty="0" smtClean="0"/>
                    </a:p>
                  </a:txBody>
                  <a:tcPr/>
                </a:tc>
                <a:tc>
                  <a:txBody>
                    <a:bodyPr/>
                    <a:lstStyle/>
                    <a:p>
                      <a:r>
                        <a:rPr lang="zh-CN" altLang="en-US" b="0" dirty="0" smtClean="0"/>
                        <a:t>制定方及成员</a:t>
                      </a:r>
                      <a:endParaRPr lang="zh-CN" altLang="en-US" b="0" dirty="0"/>
                    </a:p>
                  </a:txBody>
                  <a:tcPr/>
                </a:tc>
                <a:tc>
                  <a:txBody>
                    <a:bodyPr/>
                    <a:lstStyle/>
                    <a:p>
                      <a:r>
                        <a:rPr lang="zh-CN" altLang="en-US" sz="1800" b="0" i="0" kern="1200" dirty="0" smtClean="0">
                          <a:solidFill>
                            <a:schemeClr val="tx1"/>
                          </a:solidFill>
                          <a:effectLst/>
                          <a:latin typeface="+mn-lt"/>
                          <a:ea typeface="+mn-ea"/>
                          <a:cs typeface="+mn-cs"/>
                        </a:rPr>
                        <a:t>联合国国际商业仲裁会议，</a:t>
                      </a:r>
                      <a:r>
                        <a:rPr lang="zh-CN" altLang="en-US" sz="1800" b="0" i="0" kern="1200" dirty="0" smtClean="0">
                          <a:solidFill>
                            <a:schemeClr val="tx1"/>
                          </a:solidFill>
                          <a:effectLst/>
                          <a:latin typeface="+mn-lt"/>
                          <a:ea typeface="+mn-ea"/>
                          <a:cs typeface="+mn-cs"/>
                          <a:hlinkClick r:id="" action="ppaction://noaction"/>
                        </a:rPr>
                        <a:t>共</a:t>
                      </a:r>
                      <a:r>
                        <a:rPr lang="en-US" altLang="zh-CN" sz="1800" b="0" i="0" kern="1200" dirty="0" smtClean="0">
                          <a:solidFill>
                            <a:schemeClr val="tx1"/>
                          </a:solidFill>
                          <a:effectLst/>
                          <a:latin typeface="+mn-lt"/>
                          <a:ea typeface="+mn-ea"/>
                          <a:cs typeface="+mn-cs"/>
                          <a:hlinkClick r:id="" action="ppaction://noaction"/>
                        </a:rPr>
                        <a:t>157</a:t>
                      </a:r>
                      <a:r>
                        <a:rPr lang="zh-CN" altLang="en-US" sz="1800" b="0" i="0" kern="1200" dirty="0" smtClean="0">
                          <a:solidFill>
                            <a:schemeClr val="tx1"/>
                          </a:solidFill>
                          <a:effectLst/>
                          <a:latin typeface="+mn-lt"/>
                          <a:ea typeface="+mn-ea"/>
                          <a:cs typeface="+mn-cs"/>
                          <a:hlinkClick r:id="" action="ppaction://noaction"/>
                        </a:rPr>
                        <a:t>个成员</a:t>
                      </a:r>
                      <a:r>
                        <a:rPr lang="zh-CN" altLang="en-US" sz="1800" b="0" i="0" kern="1200" dirty="0" smtClean="0">
                          <a:solidFill>
                            <a:schemeClr val="tx1"/>
                          </a:solidFill>
                          <a:effectLst/>
                          <a:latin typeface="+mn-lt"/>
                          <a:ea typeface="+mn-ea"/>
                          <a:cs typeface="+mn-cs"/>
                        </a:rPr>
                        <a:t>，</a:t>
                      </a:r>
                      <a:r>
                        <a:rPr lang="en-US" altLang="zh-CN" sz="1800" b="0" i="0" kern="1200" dirty="0" smtClean="0">
                          <a:solidFill>
                            <a:schemeClr val="tx1"/>
                          </a:solidFill>
                          <a:effectLst/>
                          <a:latin typeface="+mn-lt"/>
                          <a:ea typeface="+mn-ea"/>
                          <a:cs typeface="+mn-cs"/>
                        </a:rPr>
                        <a:t>1987</a:t>
                      </a:r>
                      <a:r>
                        <a:rPr lang="zh-CN" altLang="en-US" sz="1800" b="0" i="0" kern="1200" dirty="0" smtClean="0">
                          <a:solidFill>
                            <a:schemeClr val="tx1"/>
                          </a:solidFill>
                          <a:effectLst/>
                          <a:latin typeface="+mn-lt"/>
                          <a:ea typeface="+mn-ea"/>
                          <a:cs typeface="+mn-cs"/>
                        </a:rPr>
                        <a:t>年</a:t>
                      </a:r>
                      <a:r>
                        <a:rPr lang="en-US" altLang="zh-CN" sz="1800" b="0" i="0" kern="1200" dirty="0" smtClean="0">
                          <a:solidFill>
                            <a:schemeClr val="tx1"/>
                          </a:solidFill>
                          <a:effectLst/>
                          <a:latin typeface="+mn-lt"/>
                          <a:ea typeface="+mn-ea"/>
                          <a:cs typeface="+mn-cs"/>
                        </a:rPr>
                        <a:t>4</a:t>
                      </a:r>
                      <a:r>
                        <a:rPr lang="zh-CN" altLang="en-US" sz="1800" b="0" i="0" kern="1200" dirty="0" smtClean="0">
                          <a:solidFill>
                            <a:schemeClr val="tx1"/>
                          </a:solidFill>
                          <a:effectLst/>
                          <a:latin typeface="+mn-lt"/>
                          <a:ea typeface="+mn-ea"/>
                          <a:cs typeface="+mn-cs"/>
                        </a:rPr>
                        <a:t>月</a:t>
                      </a:r>
                      <a:r>
                        <a:rPr lang="en-US" altLang="zh-CN" sz="1800" b="0" i="0" kern="1200" dirty="0" smtClean="0">
                          <a:solidFill>
                            <a:schemeClr val="tx1"/>
                          </a:solidFill>
                          <a:effectLst/>
                          <a:latin typeface="+mn-lt"/>
                          <a:ea typeface="+mn-ea"/>
                          <a:cs typeface="+mn-cs"/>
                        </a:rPr>
                        <a:t>22</a:t>
                      </a:r>
                      <a:r>
                        <a:rPr lang="zh-CN" altLang="en-US" sz="1800" b="0" i="0" kern="1200" dirty="0" smtClean="0">
                          <a:solidFill>
                            <a:schemeClr val="tx1"/>
                          </a:solidFill>
                          <a:effectLst/>
                          <a:latin typeface="+mn-lt"/>
                          <a:ea typeface="+mn-ea"/>
                          <a:cs typeface="+mn-cs"/>
                        </a:rPr>
                        <a:t>日对中国生效</a:t>
                      </a:r>
                    </a:p>
                  </a:txBody>
                  <a:tcPr/>
                </a:tc>
              </a:tr>
              <a:tr h="0">
                <a:tc gridSpan="4">
                  <a:txBody>
                    <a:bodyPr/>
                    <a:lstStyle/>
                    <a:p>
                      <a:endParaRPr lang="zh-CN" altLang="en-US" sz="1000" b="0" dirty="0"/>
                    </a:p>
                  </a:txBody>
                  <a:tcPr/>
                </a:tc>
                <a:tc hMerge="1">
                  <a:txBody>
                    <a:bodyPr/>
                    <a:lstStyle/>
                    <a:p>
                      <a:endParaRPr lang="zh-CN"/>
                    </a:p>
                  </a:txBody>
                  <a:tcPr/>
                </a:tc>
                <a:tc hMerge="1">
                  <a:txBody>
                    <a:bodyPr/>
                    <a:lstStyle/>
                    <a:p>
                      <a:endParaRPr lang="zh-CN"/>
                    </a:p>
                  </a:txBody>
                  <a:tcPr/>
                </a:tc>
                <a:tc hMerge="1">
                  <a:txBody>
                    <a:bodyPr/>
                    <a:lstStyle/>
                    <a:p>
                      <a:endParaRPr lang="zh-CN"/>
                    </a:p>
                  </a:txBody>
                  <a:tcPr/>
                </a:tc>
              </a:tr>
              <a:tr h="192021">
                <a:tc>
                  <a:txBody>
                    <a:bodyPr/>
                    <a:lstStyle/>
                    <a:p>
                      <a:r>
                        <a:rPr lang="zh-CN" altLang="en-US" b="0" dirty="0" smtClean="0"/>
                        <a:t>内容作用</a:t>
                      </a:r>
                      <a:endParaRPr lang="zh-CN" altLang="en-US" b="0" dirty="0"/>
                    </a:p>
                  </a:txBody>
                  <a:tcPr/>
                </a:tc>
                <a:tc gridSpan="3">
                  <a:txBody>
                    <a:bodyPr/>
                    <a:lstStyle/>
                    <a:p>
                      <a:r>
                        <a:rPr lang="zh-CN" altLang="zh-CN" sz="1800" kern="1200" dirty="0" smtClean="0">
                          <a:solidFill>
                            <a:schemeClr val="tx1"/>
                          </a:solidFill>
                          <a:effectLst/>
                          <a:latin typeface="+mn-lt"/>
                          <a:ea typeface="+mn-ea"/>
                          <a:cs typeface="+mn-cs"/>
                        </a:rPr>
                        <a:t>外国仲裁裁决的承认和执行</a:t>
                      </a:r>
                      <a:r>
                        <a:rPr lang="zh-CN" altLang="en-US" sz="1800" kern="1200" dirty="0" smtClean="0">
                          <a:solidFill>
                            <a:schemeClr val="tx1"/>
                          </a:solidFill>
                          <a:effectLst/>
                          <a:latin typeface="+mn-lt"/>
                          <a:ea typeface="+mn-ea"/>
                          <a:cs typeface="+mn-cs"/>
                        </a:rPr>
                        <a:t>的法律依据</a:t>
                      </a:r>
                      <a:endParaRPr lang="zh-CN" altLang="zh-CN" sz="1800" kern="1200" dirty="0" smtClean="0">
                        <a:solidFill>
                          <a:schemeClr val="tx1"/>
                        </a:solidFill>
                        <a:effectLst/>
                        <a:latin typeface="+mn-lt"/>
                        <a:ea typeface="+mn-ea"/>
                        <a:cs typeface="+mn-cs"/>
                      </a:endParaRPr>
                    </a:p>
                  </a:txBody>
                  <a:tcPr/>
                </a:tc>
                <a:tc hMerge="1">
                  <a:txBody>
                    <a:bodyPr/>
                    <a:lstStyle/>
                    <a:p>
                      <a:endParaRPr lang="zh-CN"/>
                    </a:p>
                  </a:txBody>
                  <a:tcPr/>
                </a:tc>
                <a:tc hMerge="1">
                  <a:txBody>
                    <a:bodyPr/>
                    <a:lstStyle/>
                    <a:p>
                      <a:endParaRPr lang="zh-CN"/>
                    </a:p>
                  </a:txBody>
                  <a:tcPr/>
                </a:tc>
              </a:tr>
              <a:tr h="0">
                <a:tc gridSpan="4">
                  <a:txBody>
                    <a:bodyPr/>
                    <a:lstStyle/>
                    <a:p>
                      <a:endParaRPr lang="zh-CN" altLang="en-US" sz="1000" b="0" dirty="0"/>
                    </a:p>
                  </a:txBody>
                  <a:tcPr/>
                </a:tc>
                <a:tc hMerge="1">
                  <a:txBody>
                    <a:bodyPr/>
                    <a:lstStyle/>
                    <a:p>
                      <a:endParaRPr lang="zh-CN"/>
                    </a:p>
                  </a:txBody>
                  <a:tcPr/>
                </a:tc>
                <a:tc hMerge="1">
                  <a:txBody>
                    <a:bodyPr/>
                    <a:lstStyle/>
                    <a:p>
                      <a:endParaRPr lang="zh-CN"/>
                    </a:p>
                  </a:txBody>
                  <a:tcPr/>
                </a:tc>
                <a:tc hMerge="1">
                  <a:txBody>
                    <a:bodyPr/>
                    <a:lstStyle/>
                    <a:p>
                      <a:endParaRPr lang="zh-CN"/>
                    </a:p>
                  </a:txBody>
                  <a:tcPr/>
                </a:tc>
              </a:tr>
              <a:tr h="192021">
                <a:tc>
                  <a:txBody>
                    <a:bodyPr/>
                    <a:lstStyle/>
                    <a:p>
                      <a:r>
                        <a:rPr lang="zh-CN" altLang="en-US" b="0" dirty="0" smtClean="0"/>
                        <a:t>“一带一路”沿线</a:t>
                      </a:r>
                      <a:endParaRPr lang="en-US" altLang="zh-CN" b="0" dirty="0" smtClean="0"/>
                    </a:p>
                    <a:p>
                      <a:r>
                        <a:rPr lang="zh-CN" altLang="en-US" sz="2400" b="1" dirty="0" smtClean="0"/>
                        <a:t>非公约成员国（</a:t>
                      </a:r>
                      <a:r>
                        <a:rPr lang="en-US" altLang="zh-CN" sz="2400" b="1" dirty="0" smtClean="0"/>
                        <a:t>7</a:t>
                      </a:r>
                      <a:r>
                        <a:rPr lang="zh-CN" altLang="en-US" sz="2400" b="1" dirty="0" smtClean="0"/>
                        <a:t>）</a:t>
                      </a:r>
                      <a:endParaRPr lang="zh-CN" altLang="en-US" sz="2400" b="1" dirty="0"/>
                    </a:p>
                  </a:txBody>
                  <a:tcPr/>
                </a:tc>
                <a:tc gridSpan="3">
                  <a:txBody>
                    <a:bodyPr/>
                    <a:lstStyle/>
                    <a:p>
                      <a:r>
                        <a:rPr lang="zh-CN" altLang="zh-CN" sz="2400" b="1" kern="1200" dirty="0" smtClean="0">
                          <a:solidFill>
                            <a:srgbClr val="FF0000"/>
                          </a:solidFill>
                          <a:effectLst/>
                          <a:latin typeface="+mn-lt"/>
                          <a:ea typeface="+mn-ea"/>
                          <a:cs typeface="+mn-cs"/>
                        </a:rPr>
                        <a:t>东帝汶、伊拉克、也门、马尔代夫、土库曼斯坦、爱沙尼亚、马其顿</a:t>
                      </a:r>
                      <a:endParaRPr lang="zh-CN" altLang="en-US" sz="2400" b="1" dirty="0">
                        <a:solidFill>
                          <a:srgbClr val="FF0000"/>
                        </a:solidFill>
                      </a:endParaRPr>
                    </a:p>
                  </a:txBody>
                  <a:tcPr/>
                </a:tc>
                <a:tc hMerge="1">
                  <a:txBody>
                    <a:bodyPr/>
                    <a:lstStyle/>
                    <a:p>
                      <a:endParaRPr lang="zh-CN"/>
                    </a:p>
                  </a:txBody>
                  <a:tcPr/>
                </a:tc>
                <a:tc hMerge="1">
                  <a:txBody>
                    <a:bodyPr/>
                    <a:lstStyle/>
                    <a:p>
                      <a:endParaRPr lang="zh-CN"/>
                    </a:p>
                  </a:txBody>
                  <a:tcPr/>
                </a:tc>
              </a:tr>
            </a:tbl>
          </a:graphicData>
        </a:graphic>
      </p:graphicFrame>
      <p:sp>
        <p:nvSpPr>
          <p:cNvPr id="8" name="TextBox 7"/>
          <p:cNvSpPr txBox="1"/>
          <p:nvPr/>
        </p:nvSpPr>
        <p:spPr>
          <a:xfrm>
            <a:off x="755576" y="6309320"/>
            <a:ext cx="8212826" cy="369332"/>
          </a:xfrm>
          <a:prstGeom prst="rect">
            <a:avLst/>
          </a:prstGeom>
          <a:noFill/>
        </p:spPr>
        <p:txBody>
          <a:bodyPr wrap="none" rtlCol="0">
            <a:spAutoFit/>
          </a:bodyPr>
          <a:lstStyle/>
          <a:p>
            <a:r>
              <a:rPr lang="en-US" altLang="zh-CN" dirty="0" smtClean="0"/>
              <a:t>--- </a:t>
            </a:r>
            <a:r>
              <a:rPr lang="en-US" altLang="zh-CN" dirty="0"/>
              <a:t>www.uncitral.org/uncitral/zh/uncitral_texts/arbitration/NYConvention_status.html</a:t>
            </a:r>
            <a:endParaRPr lang="zh-CN" altLang="en-US" dirty="0"/>
          </a:p>
        </p:txBody>
      </p:sp>
    </p:spTree>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p:cNvSpPr txBox="1"/>
          <p:nvPr/>
        </p:nvSpPr>
        <p:spPr>
          <a:xfrm>
            <a:off x="251520" y="188640"/>
            <a:ext cx="8892480" cy="584775"/>
          </a:xfrm>
          <a:prstGeom prst="rect">
            <a:avLst/>
          </a:prstGeom>
          <a:noFill/>
        </p:spPr>
        <p:txBody>
          <a:bodyPr wrap="square" rtlCol="0">
            <a:spAutoFit/>
          </a:bodyPr>
          <a:lstStyle/>
          <a:p>
            <a:r>
              <a:rPr lang="zh-CN" altLang="en-US" sz="2000" b="1" dirty="0" smtClean="0">
                <a:solidFill>
                  <a:srgbClr val="0070C0"/>
                </a:solidFill>
              </a:rPr>
              <a:t>       </a:t>
            </a:r>
            <a:r>
              <a:rPr lang="en-US" altLang="zh-CN" sz="3200" b="1" dirty="0" smtClean="0">
                <a:solidFill>
                  <a:srgbClr val="0070C0"/>
                </a:solidFill>
              </a:rPr>
              <a:t>《</a:t>
            </a:r>
            <a:r>
              <a:rPr lang="zh-CN" altLang="en-US" sz="3200" b="1" dirty="0" smtClean="0">
                <a:solidFill>
                  <a:srgbClr val="0070C0"/>
                </a:solidFill>
              </a:rPr>
              <a:t>纽约公约</a:t>
            </a:r>
            <a:r>
              <a:rPr lang="en-US" altLang="zh-CN" sz="3200" b="1" dirty="0" smtClean="0">
                <a:solidFill>
                  <a:srgbClr val="0070C0"/>
                </a:solidFill>
              </a:rPr>
              <a:t>》156</a:t>
            </a:r>
            <a:r>
              <a:rPr lang="zh-CN" altLang="en-US" sz="3200" b="1" dirty="0" smtClean="0">
                <a:solidFill>
                  <a:srgbClr val="0070C0"/>
                </a:solidFill>
              </a:rPr>
              <a:t>个成员一览</a:t>
            </a:r>
            <a:endParaRPr lang="en-US" altLang="zh-CN" sz="3200" b="1" dirty="0">
              <a:solidFill>
                <a:srgbClr val="0070C0"/>
              </a:solidFill>
            </a:endParaRPr>
          </a:p>
        </p:txBody>
      </p:sp>
      <p:graphicFrame>
        <p:nvGraphicFramePr>
          <p:cNvPr id="6" name="表格 5"/>
          <p:cNvGraphicFramePr>
            <a:graphicFrameLocks noGrp="1"/>
          </p:cNvGraphicFramePr>
          <p:nvPr/>
        </p:nvGraphicFramePr>
        <p:xfrm>
          <a:off x="899592" y="692696"/>
          <a:ext cx="2304256" cy="6115118"/>
        </p:xfrm>
        <a:graphic>
          <a:graphicData uri="http://schemas.openxmlformats.org/drawingml/2006/table">
            <a:tbl>
              <a:tblPr>
                <a:tableStyleId>{3B4B98B0-60AC-42C2-AFA5-B58CD77FA1E5}</a:tableStyleId>
              </a:tblPr>
              <a:tblGrid>
                <a:gridCol w="1296035"/>
                <a:gridCol w="1008221"/>
              </a:tblGrid>
              <a:tr h="156537">
                <a:tc>
                  <a:txBody>
                    <a:bodyPr/>
                    <a:lstStyle/>
                    <a:p>
                      <a:pPr algn="l" rtl="0" fontAlgn="ctr"/>
                      <a:r>
                        <a:rPr lang="zh-CN" altLang="en-US" sz="1250" u="none" strike="noStrike" dirty="0">
                          <a:solidFill>
                            <a:srgbClr val="0070C0"/>
                          </a:solidFill>
                          <a:effectLst/>
                        </a:rPr>
                        <a:t>国家</a:t>
                      </a:r>
                      <a:endParaRPr lang="zh-CN" altLang="en-US" sz="1250" b="0" i="0" u="none" strike="noStrike" dirty="0">
                        <a:solidFill>
                          <a:srgbClr val="0070C0"/>
                        </a:solidFill>
                        <a:effectLst/>
                        <a:latin typeface="Arial" panose="020B0604020202020204"/>
                      </a:endParaRPr>
                    </a:p>
                  </a:txBody>
                  <a:tcPr marL="6806" marR="6806" marT="6806" marB="0" anchor="ctr"/>
                </a:tc>
                <a:tc>
                  <a:txBody>
                    <a:bodyPr/>
                    <a:lstStyle/>
                    <a:p>
                      <a:pPr algn="l" rtl="0" fontAlgn="ctr"/>
                      <a:r>
                        <a:rPr lang="zh-CN" altLang="en-US" sz="1250" u="none" strike="noStrike" dirty="0" smtClean="0">
                          <a:solidFill>
                            <a:srgbClr val="0070C0"/>
                          </a:solidFill>
                          <a:effectLst/>
                        </a:rPr>
                        <a:t>生效时间</a:t>
                      </a:r>
                      <a:endParaRPr lang="zh-CN" altLang="en-US" sz="1250" b="0" i="0" u="none" strike="noStrike" dirty="0">
                        <a:solidFill>
                          <a:srgbClr val="0070C0"/>
                        </a:solidFill>
                        <a:effectLst/>
                        <a:latin typeface="Arial" panose="020B0604020202020204"/>
                      </a:endParaRPr>
                    </a:p>
                  </a:txBody>
                  <a:tcPr marL="6806" marR="6806" marT="6806" marB="0" anchor="ctr"/>
                </a:tc>
              </a:tr>
              <a:tr h="170149">
                <a:tc>
                  <a:txBody>
                    <a:bodyPr/>
                    <a:lstStyle/>
                    <a:p>
                      <a:pPr algn="l" fontAlgn="ctr"/>
                      <a:r>
                        <a:rPr lang="zh-CN" altLang="en-US" sz="1250" u="none" strike="noStrike">
                          <a:effectLst/>
                        </a:rPr>
                        <a:t>阿富汗</a:t>
                      </a:r>
                      <a:endParaRPr lang="zh-CN" altLang="en-US" sz="1250" b="0" i="0" u="none" strike="noStrike">
                        <a:solidFill>
                          <a:srgbClr val="000000"/>
                        </a:solidFill>
                        <a:effectLst/>
                        <a:latin typeface="Verdana" panose="020B0604030504040204"/>
                      </a:endParaRPr>
                    </a:p>
                  </a:txBody>
                  <a:tcPr marL="6806" marR="6806" marT="6806" marB="0" anchor="ctr"/>
                </a:tc>
                <a:tc>
                  <a:txBody>
                    <a:bodyPr/>
                    <a:lstStyle/>
                    <a:p>
                      <a:pPr algn="l" fontAlgn="ctr"/>
                      <a:r>
                        <a:rPr lang="en-US" altLang="zh-CN" sz="1250" u="none" strike="noStrike">
                          <a:effectLst/>
                        </a:rPr>
                        <a:t>2005</a:t>
                      </a:r>
                      <a:endParaRPr lang="en-US" altLang="zh-CN" sz="1250" b="0" i="0" u="none" strike="noStrike">
                        <a:solidFill>
                          <a:srgbClr val="000000"/>
                        </a:solidFill>
                        <a:effectLst/>
                        <a:latin typeface="Verdana" panose="020B0604030504040204"/>
                      </a:endParaRPr>
                    </a:p>
                  </a:txBody>
                  <a:tcPr marL="6806" marR="6806" marT="6806" marB="0" anchor="ctr"/>
                </a:tc>
              </a:tr>
              <a:tr h="170149">
                <a:tc>
                  <a:txBody>
                    <a:bodyPr/>
                    <a:lstStyle/>
                    <a:p>
                      <a:pPr algn="l" fontAlgn="ctr"/>
                      <a:r>
                        <a:rPr lang="zh-CN" altLang="en-US" sz="1250" u="none" strike="noStrike">
                          <a:effectLst/>
                        </a:rPr>
                        <a:t>阿尔巴尼亚</a:t>
                      </a:r>
                      <a:endParaRPr lang="zh-CN" altLang="en-US" sz="1250" b="0" i="0" u="none" strike="noStrike">
                        <a:solidFill>
                          <a:srgbClr val="000000"/>
                        </a:solidFill>
                        <a:effectLst/>
                        <a:latin typeface="Verdana" panose="020B0604030504040204"/>
                      </a:endParaRPr>
                    </a:p>
                  </a:txBody>
                  <a:tcPr marL="6806" marR="6806" marT="6806" marB="0" anchor="ctr"/>
                </a:tc>
                <a:tc>
                  <a:txBody>
                    <a:bodyPr/>
                    <a:lstStyle/>
                    <a:p>
                      <a:pPr algn="l" fontAlgn="ctr"/>
                      <a:r>
                        <a:rPr lang="en-US" altLang="zh-CN" sz="1250" u="none" strike="noStrike">
                          <a:effectLst/>
                        </a:rPr>
                        <a:t>2001</a:t>
                      </a:r>
                      <a:endParaRPr lang="en-US" altLang="zh-CN" sz="1250" b="0" i="0" u="none" strike="noStrike">
                        <a:solidFill>
                          <a:srgbClr val="000000"/>
                        </a:solidFill>
                        <a:effectLst/>
                        <a:latin typeface="Verdana" panose="020B0604030504040204"/>
                      </a:endParaRPr>
                    </a:p>
                  </a:txBody>
                  <a:tcPr marL="6806" marR="6806" marT="6806" marB="0" anchor="ctr"/>
                </a:tc>
              </a:tr>
              <a:tr h="170149">
                <a:tc>
                  <a:txBody>
                    <a:bodyPr/>
                    <a:lstStyle/>
                    <a:p>
                      <a:pPr algn="l" fontAlgn="ctr"/>
                      <a:r>
                        <a:rPr lang="zh-CN" altLang="en-US" sz="1250" u="none" strike="noStrike">
                          <a:effectLst/>
                        </a:rPr>
                        <a:t>阿尔及利亚</a:t>
                      </a:r>
                      <a:endParaRPr lang="zh-CN" altLang="en-US" sz="1250" b="0" i="0" u="none" strike="noStrike">
                        <a:solidFill>
                          <a:srgbClr val="000000"/>
                        </a:solidFill>
                        <a:effectLst/>
                        <a:latin typeface="Verdana" panose="020B0604030504040204"/>
                      </a:endParaRPr>
                    </a:p>
                  </a:txBody>
                  <a:tcPr marL="6806" marR="6806" marT="6806" marB="0" anchor="ctr"/>
                </a:tc>
                <a:tc>
                  <a:txBody>
                    <a:bodyPr/>
                    <a:lstStyle/>
                    <a:p>
                      <a:pPr algn="l" fontAlgn="ctr"/>
                      <a:r>
                        <a:rPr lang="en-US" altLang="zh-CN" sz="1250" u="none" strike="noStrike">
                          <a:effectLst/>
                        </a:rPr>
                        <a:t>1989</a:t>
                      </a:r>
                      <a:endParaRPr lang="en-US" altLang="zh-CN" sz="1250" b="0" i="0" u="none" strike="noStrike">
                        <a:solidFill>
                          <a:srgbClr val="000000"/>
                        </a:solidFill>
                        <a:effectLst/>
                        <a:latin typeface="Verdana" panose="020B0604030504040204"/>
                      </a:endParaRPr>
                    </a:p>
                  </a:txBody>
                  <a:tcPr marL="6806" marR="6806" marT="6806" marB="0" anchor="ctr"/>
                </a:tc>
              </a:tr>
              <a:tr h="170149">
                <a:tc>
                  <a:txBody>
                    <a:bodyPr/>
                    <a:lstStyle/>
                    <a:p>
                      <a:pPr algn="l" fontAlgn="ctr"/>
                      <a:r>
                        <a:rPr lang="zh-CN" altLang="en-US" sz="1250" u="none" strike="noStrike">
                          <a:effectLst/>
                        </a:rPr>
                        <a:t>安哥拉</a:t>
                      </a:r>
                    </a:p>
                    <a:p>
                      <a:pPr algn="l" fontAlgn="ctr"/>
                      <a:r>
                        <a:rPr lang="zh-CN" altLang="en-US" sz="1250" u="none" strike="noStrike">
                          <a:effectLst/>
                        </a:rPr>
                        <a:t>安道尔</a:t>
                      </a:r>
                      <a:endParaRPr lang="zh-CN" altLang="en-US" sz="1250" b="0" i="0" u="none" strike="noStrike">
                        <a:solidFill>
                          <a:srgbClr val="000000"/>
                        </a:solidFill>
                        <a:effectLst/>
                        <a:latin typeface="Verdana" panose="020B0604030504040204"/>
                      </a:endParaRPr>
                    </a:p>
                  </a:txBody>
                  <a:tcPr marL="6806" marR="6806" marT="6806" marB="0" anchor="ctr"/>
                </a:tc>
                <a:tc>
                  <a:txBody>
                    <a:bodyPr/>
                    <a:lstStyle/>
                    <a:p>
                      <a:pPr algn="l" fontAlgn="ctr"/>
                      <a:r>
                        <a:rPr lang="en-US" altLang="zh-CN" sz="1250" u="none" strike="noStrike">
                          <a:effectLst/>
                        </a:rPr>
                        <a:t>2017</a:t>
                      </a:r>
                    </a:p>
                    <a:p>
                      <a:pPr algn="l" fontAlgn="ctr"/>
                      <a:r>
                        <a:rPr lang="en-US" altLang="zh-CN" sz="1250" u="none" strike="noStrike">
                          <a:effectLst/>
                        </a:rPr>
                        <a:t>2015</a:t>
                      </a:r>
                      <a:endParaRPr lang="en-US" altLang="zh-CN" sz="1250" b="0" i="0" u="none" strike="noStrike">
                        <a:solidFill>
                          <a:srgbClr val="000000"/>
                        </a:solidFill>
                        <a:effectLst/>
                        <a:latin typeface="Verdana" panose="020B0604030504040204"/>
                      </a:endParaRPr>
                    </a:p>
                  </a:txBody>
                  <a:tcPr marL="6806" marR="6806" marT="6806" marB="0" anchor="ctr"/>
                </a:tc>
              </a:tr>
              <a:tr h="170149">
                <a:tc>
                  <a:txBody>
                    <a:bodyPr/>
                    <a:lstStyle/>
                    <a:p>
                      <a:pPr algn="l" fontAlgn="ctr"/>
                      <a:r>
                        <a:rPr lang="zh-CN" altLang="en-US" sz="1250" u="none" strike="noStrike">
                          <a:effectLst/>
                        </a:rPr>
                        <a:t>安提瓜和巴布达</a:t>
                      </a:r>
                      <a:endParaRPr lang="zh-CN" altLang="en-US" sz="1250" b="0" i="0" u="none" strike="noStrike">
                        <a:solidFill>
                          <a:srgbClr val="000000"/>
                        </a:solidFill>
                        <a:effectLst/>
                        <a:latin typeface="Verdana" panose="020B0604030504040204"/>
                      </a:endParaRPr>
                    </a:p>
                  </a:txBody>
                  <a:tcPr marL="6806" marR="6806" marT="6806" marB="0" anchor="ctr"/>
                </a:tc>
                <a:tc>
                  <a:txBody>
                    <a:bodyPr/>
                    <a:lstStyle/>
                    <a:p>
                      <a:pPr algn="l" fontAlgn="ctr"/>
                      <a:r>
                        <a:rPr lang="en-US" altLang="zh-CN" sz="1250" u="none" strike="noStrike">
                          <a:effectLst/>
                        </a:rPr>
                        <a:t>1989</a:t>
                      </a:r>
                      <a:endParaRPr lang="en-US" altLang="zh-CN" sz="1250" b="0" i="0" u="none" strike="noStrike">
                        <a:solidFill>
                          <a:srgbClr val="000000"/>
                        </a:solidFill>
                        <a:effectLst/>
                        <a:latin typeface="Verdana" panose="020B0604030504040204"/>
                      </a:endParaRPr>
                    </a:p>
                  </a:txBody>
                  <a:tcPr marL="6806" marR="6806" marT="6806" marB="0" anchor="ctr"/>
                </a:tc>
              </a:tr>
              <a:tr h="170149">
                <a:tc>
                  <a:txBody>
                    <a:bodyPr/>
                    <a:lstStyle/>
                    <a:p>
                      <a:pPr algn="l" fontAlgn="ctr"/>
                      <a:r>
                        <a:rPr lang="zh-CN" altLang="en-US" sz="1250" u="none" strike="noStrike">
                          <a:effectLst/>
                        </a:rPr>
                        <a:t>阿根廷</a:t>
                      </a:r>
                      <a:endParaRPr lang="zh-CN" altLang="en-US" sz="1250" b="0" i="0" u="none" strike="noStrike">
                        <a:solidFill>
                          <a:srgbClr val="000000"/>
                        </a:solidFill>
                        <a:effectLst/>
                        <a:latin typeface="Verdana" panose="020B0604030504040204"/>
                      </a:endParaRPr>
                    </a:p>
                  </a:txBody>
                  <a:tcPr marL="6806" marR="6806" marT="6806" marB="0" anchor="ctr"/>
                </a:tc>
                <a:tc>
                  <a:txBody>
                    <a:bodyPr/>
                    <a:lstStyle/>
                    <a:p>
                      <a:pPr algn="l" fontAlgn="ctr"/>
                      <a:r>
                        <a:rPr lang="en-US" altLang="zh-CN" sz="1250" u="none" strike="noStrike">
                          <a:effectLst/>
                        </a:rPr>
                        <a:t>1989</a:t>
                      </a:r>
                      <a:endParaRPr lang="en-US" altLang="zh-CN" sz="1250" b="0" i="0" u="none" strike="noStrike">
                        <a:solidFill>
                          <a:srgbClr val="000000"/>
                        </a:solidFill>
                        <a:effectLst/>
                        <a:latin typeface="Verdana" panose="020B0604030504040204"/>
                      </a:endParaRPr>
                    </a:p>
                  </a:txBody>
                  <a:tcPr marL="6806" marR="6806" marT="6806" marB="0" anchor="ctr"/>
                </a:tc>
              </a:tr>
              <a:tr h="170149">
                <a:tc>
                  <a:txBody>
                    <a:bodyPr/>
                    <a:lstStyle/>
                    <a:p>
                      <a:pPr algn="l" fontAlgn="ctr"/>
                      <a:r>
                        <a:rPr lang="zh-CN" altLang="en-US" sz="1250" u="none" strike="noStrike">
                          <a:effectLst/>
                        </a:rPr>
                        <a:t>亚美尼亚</a:t>
                      </a:r>
                      <a:endParaRPr lang="zh-CN" altLang="en-US" sz="1250" b="0" i="0" u="none" strike="noStrike">
                        <a:solidFill>
                          <a:srgbClr val="000000"/>
                        </a:solidFill>
                        <a:effectLst/>
                        <a:latin typeface="Verdana" panose="020B0604030504040204"/>
                      </a:endParaRPr>
                    </a:p>
                  </a:txBody>
                  <a:tcPr marL="6806" marR="6806" marT="6806" marB="0" anchor="ctr"/>
                </a:tc>
                <a:tc>
                  <a:txBody>
                    <a:bodyPr/>
                    <a:lstStyle/>
                    <a:p>
                      <a:pPr algn="l" fontAlgn="ctr"/>
                      <a:r>
                        <a:rPr lang="en-US" altLang="zh-CN" sz="1250" u="none" strike="noStrike">
                          <a:effectLst/>
                        </a:rPr>
                        <a:t>1998</a:t>
                      </a:r>
                      <a:endParaRPr lang="en-US" altLang="zh-CN" sz="1250" b="0" i="0" u="none" strike="noStrike">
                        <a:solidFill>
                          <a:srgbClr val="000000"/>
                        </a:solidFill>
                        <a:effectLst/>
                        <a:latin typeface="Verdana" panose="020B0604030504040204"/>
                      </a:endParaRPr>
                    </a:p>
                  </a:txBody>
                  <a:tcPr marL="6806" marR="6806" marT="6806" marB="0" anchor="ctr"/>
                </a:tc>
              </a:tr>
              <a:tr h="170149">
                <a:tc>
                  <a:txBody>
                    <a:bodyPr/>
                    <a:lstStyle/>
                    <a:p>
                      <a:pPr algn="l" fontAlgn="ctr"/>
                      <a:r>
                        <a:rPr lang="zh-CN" altLang="en-US" sz="1250" u="none" strike="noStrike">
                          <a:effectLst/>
                        </a:rPr>
                        <a:t>澳大利亚</a:t>
                      </a:r>
                      <a:endParaRPr lang="zh-CN" altLang="en-US" sz="1250" b="0" i="0" u="none" strike="noStrike">
                        <a:solidFill>
                          <a:srgbClr val="000000"/>
                        </a:solidFill>
                        <a:effectLst/>
                        <a:latin typeface="Verdana" panose="020B0604030504040204"/>
                      </a:endParaRPr>
                    </a:p>
                  </a:txBody>
                  <a:tcPr marL="6806" marR="6806" marT="6806" marB="0" anchor="ctr"/>
                </a:tc>
                <a:tc>
                  <a:txBody>
                    <a:bodyPr/>
                    <a:lstStyle/>
                    <a:p>
                      <a:pPr algn="l" fontAlgn="ctr"/>
                      <a:r>
                        <a:rPr lang="en-US" altLang="zh-CN" sz="1250" u="none" strike="noStrike">
                          <a:effectLst/>
                        </a:rPr>
                        <a:t>1975</a:t>
                      </a:r>
                      <a:endParaRPr lang="en-US" altLang="zh-CN" sz="1250" b="0" i="0" u="none" strike="noStrike">
                        <a:solidFill>
                          <a:srgbClr val="000000"/>
                        </a:solidFill>
                        <a:effectLst/>
                        <a:latin typeface="Verdana" panose="020B0604030504040204"/>
                      </a:endParaRPr>
                    </a:p>
                  </a:txBody>
                  <a:tcPr marL="6806" marR="6806" marT="6806" marB="0" anchor="ctr"/>
                </a:tc>
              </a:tr>
              <a:tr h="170149">
                <a:tc>
                  <a:txBody>
                    <a:bodyPr/>
                    <a:lstStyle/>
                    <a:p>
                      <a:pPr algn="l" fontAlgn="ctr"/>
                      <a:r>
                        <a:rPr lang="zh-CN" altLang="en-US" sz="1250" u="none" strike="noStrike">
                          <a:effectLst/>
                        </a:rPr>
                        <a:t>奥地利</a:t>
                      </a:r>
                      <a:endParaRPr lang="zh-CN" altLang="en-US" sz="1250" b="0" i="0" u="none" strike="noStrike">
                        <a:solidFill>
                          <a:srgbClr val="000000"/>
                        </a:solidFill>
                        <a:effectLst/>
                        <a:latin typeface="Verdana" panose="020B0604030504040204"/>
                      </a:endParaRPr>
                    </a:p>
                  </a:txBody>
                  <a:tcPr marL="6806" marR="6806" marT="6806" marB="0" anchor="ctr"/>
                </a:tc>
                <a:tc>
                  <a:txBody>
                    <a:bodyPr/>
                    <a:lstStyle/>
                    <a:p>
                      <a:pPr algn="l" fontAlgn="ctr"/>
                      <a:r>
                        <a:rPr lang="en-US" altLang="zh-CN" sz="1250" u="none" strike="noStrike">
                          <a:effectLst/>
                        </a:rPr>
                        <a:t>1961</a:t>
                      </a:r>
                      <a:endParaRPr lang="en-US" altLang="zh-CN" sz="1250" b="0" i="0" u="none" strike="noStrike">
                        <a:solidFill>
                          <a:srgbClr val="000000"/>
                        </a:solidFill>
                        <a:effectLst/>
                        <a:latin typeface="Verdana" panose="020B0604030504040204"/>
                      </a:endParaRPr>
                    </a:p>
                  </a:txBody>
                  <a:tcPr marL="6806" marR="6806" marT="6806" marB="0" anchor="ctr"/>
                </a:tc>
              </a:tr>
              <a:tr h="170149">
                <a:tc>
                  <a:txBody>
                    <a:bodyPr/>
                    <a:lstStyle/>
                    <a:p>
                      <a:pPr algn="l" fontAlgn="ctr"/>
                      <a:r>
                        <a:rPr lang="zh-CN" altLang="en-US" sz="1250" u="none" strike="noStrike">
                          <a:effectLst/>
                        </a:rPr>
                        <a:t>阿塞拜疆</a:t>
                      </a:r>
                      <a:endParaRPr lang="zh-CN" altLang="en-US" sz="1250" b="0" i="0" u="none" strike="noStrike">
                        <a:solidFill>
                          <a:srgbClr val="000000"/>
                        </a:solidFill>
                        <a:effectLst/>
                        <a:latin typeface="Verdana" panose="020B0604030504040204"/>
                      </a:endParaRPr>
                    </a:p>
                  </a:txBody>
                  <a:tcPr marL="6806" marR="6806" marT="6806" marB="0" anchor="ctr"/>
                </a:tc>
                <a:tc>
                  <a:txBody>
                    <a:bodyPr/>
                    <a:lstStyle/>
                    <a:p>
                      <a:pPr algn="l" fontAlgn="ctr"/>
                      <a:r>
                        <a:rPr lang="en-US" altLang="zh-CN" sz="1250" u="none" strike="noStrike">
                          <a:effectLst/>
                        </a:rPr>
                        <a:t>2000</a:t>
                      </a:r>
                      <a:endParaRPr lang="en-US" altLang="zh-CN" sz="1250" b="0" i="0" u="none" strike="noStrike">
                        <a:solidFill>
                          <a:srgbClr val="000000"/>
                        </a:solidFill>
                        <a:effectLst/>
                        <a:latin typeface="Verdana" panose="020B0604030504040204"/>
                      </a:endParaRPr>
                    </a:p>
                  </a:txBody>
                  <a:tcPr marL="6806" marR="6806" marT="6806" marB="0" anchor="ctr"/>
                </a:tc>
              </a:tr>
              <a:tr h="170149">
                <a:tc>
                  <a:txBody>
                    <a:bodyPr/>
                    <a:lstStyle/>
                    <a:p>
                      <a:pPr algn="l" fontAlgn="ctr"/>
                      <a:r>
                        <a:rPr lang="zh-CN" altLang="en-US" sz="1250" u="none" strike="noStrike">
                          <a:effectLst/>
                        </a:rPr>
                        <a:t>巴哈马</a:t>
                      </a:r>
                      <a:endParaRPr lang="zh-CN" altLang="en-US" sz="1250" b="0" i="0" u="none" strike="noStrike">
                        <a:solidFill>
                          <a:srgbClr val="000000"/>
                        </a:solidFill>
                        <a:effectLst/>
                        <a:latin typeface="Verdana" panose="020B0604030504040204"/>
                      </a:endParaRPr>
                    </a:p>
                  </a:txBody>
                  <a:tcPr marL="6806" marR="6806" marT="6806" marB="0" anchor="ctr"/>
                </a:tc>
                <a:tc>
                  <a:txBody>
                    <a:bodyPr/>
                    <a:lstStyle/>
                    <a:p>
                      <a:pPr algn="l" fontAlgn="ctr"/>
                      <a:r>
                        <a:rPr lang="en-US" altLang="zh-CN" sz="1250" u="none" strike="noStrike">
                          <a:effectLst/>
                        </a:rPr>
                        <a:t>2007</a:t>
                      </a:r>
                      <a:endParaRPr lang="en-US" altLang="zh-CN" sz="1250" b="0" i="0" u="none" strike="noStrike">
                        <a:solidFill>
                          <a:srgbClr val="000000"/>
                        </a:solidFill>
                        <a:effectLst/>
                        <a:latin typeface="Verdana" panose="020B0604030504040204"/>
                      </a:endParaRPr>
                    </a:p>
                  </a:txBody>
                  <a:tcPr marL="6806" marR="6806" marT="6806" marB="0" anchor="ctr"/>
                </a:tc>
              </a:tr>
              <a:tr h="170149">
                <a:tc>
                  <a:txBody>
                    <a:bodyPr/>
                    <a:lstStyle/>
                    <a:p>
                      <a:pPr algn="l" fontAlgn="ctr"/>
                      <a:r>
                        <a:rPr lang="zh-CN" altLang="en-US" sz="1250" u="none" strike="noStrike">
                          <a:effectLst/>
                        </a:rPr>
                        <a:t>巴林</a:t>
                      </a:r>
                      <a:endParaRPr lang="zh-CN" altLang="en-US" sz="1250" b="0" i="0" u="none" strike="noStrike">
                        <a:solidFill>
                          <a:srgbClr val="000000"/>
                        </a:solidFill>
                        <a:effectLst/>
                        <a:latin typeface="Verdana" panose="020B0604030504040204"/>
                      </a:endParaRPr>
                    </a:p>
                  </a:txBody>
                  <a:tcPr marL="6806" marR="6806" marT="6806" marB="0" anchor="ctr"/>
                </a:tc>
                <a:tc>
                  <a:txBody>
                    <a:bodyPr/>
                    <a:lstStyle/>
                    <a:p>
                      <a:pPr algn="l" fontAlgn="ctr"/>
                      <a:r>
                        <a:rPr lang="en-US" altLang="zh-CN" sz="1250" u="none" strike="noStrike" dirty="0">
                          <a:effectLst/>
                        </a:rPr>
                        <a:t>1988</a:t>
                      </a:r>
                      <a:endParaRPr lang="en-US" altLang="zh-CN" sz="1250" b="0" i="0" u="none" strike="noStrike" dirty="0">
                        <a:solidFill>
                          <a:srgbClr val="000000"/>
                        </a:solidFill>
                        <a:effectLst/>
                        <a:latin typeface="Verdana" panose="020B0604030504040204"/>
                      </a:endParaRPr>
                    </a:p>
                  </a:txBody>
                  <a:tcPr marL="6806" marR="6806" marT="6806" marB="0" anchor="ctr"/>
                </a:tc>
              </a:tr>
              <a:tr h="170149">
                <a:tc>
                  <a:txBody>
                    <a:bodyPr/>
                    <a:lstStyle/>
                    <a:p>
                      <a:pPr algn="l" fontAlgn="ctr"/>
                      <a:r>
                        <a:rPr lang="zh-CN" altLang="en-US" sz="1250" u="none" strike="noStrike">
                          <a:effectLst/>
                        </a:rPr>
                        <a:t>孟加拉国</a:t>
                      </a:r>
                      <a:endParaRPr lang="zh-CN" altLang="en-US" sz="1250" b="0" i="0" u="none" strike="noStrike">
                        <a:solidFill>
                          <a:srgbClr val="000000"/>
                        </a:solidFill>
                        <a:effectLst/>
                        <a:latin typeface="Verdana" panose="020B0604030504040204"/>
                      </a:endParaRPr>
                    </a:p>
                  </a:txBody>
                  <a:tcPr marL="6806" marR="6806" marT="6806" marB="0" anchor="ctr"/>
                </a:tc>
                <a:tc>
                  <a:txBody>
                    <a:bodyPr/>
                    <a:lstStyle/>
                    <a:p>
                      <a:pPr algn="l" fontAlgn="ctr"/>
                      <a:r>
                        <a:rPr lang="en-US" altLang="zh-CN" sz="1250" u="none" strike="noStrike">
                          <a:effectLst/>
                        </a:rPr>
                        <a:t>1992</a:t>
                      </a:r>
                      <a:endParaRPr lang="en-US" altLang="zh-CN" sz="1250" b="0" i="0" u="none" strike="noStrike">
                        <a:solidFill>
                          <a:srgbClr val="000000"/>
                        </a:solidFill>
                        <a:effectLst/>
                        <a:latin typeface="Verdana" panose="020B0604030504040204"/>
                      </a:endParaRPr>
                    </a:p>
                  </a:txBody>
                  <a:tcPr marL="6806" marR="6806" marT="6806" marB="0" anchor="ctr"/>
                </a:tc>
              </a:tr>
              <a:tr h="170149">
                <a:tc>
                  <a:txBody>
                    <a:bodyPr/>
                    <a:lstStyle/>
                    <a:p>
                      <a:pPr algn="l" fontAlgn="ctr"/>
                      <a:r>
                        <a:rPr lang="zh-CN" altLang="en-US" sz="1250" u="none" strike="noStrike">
                          <a:effectLst/>
                        </a:rPr>
                        <a:t>巴巴多斯</a:t>
                      </a:r>
                      <a:endParaRPr lang="zh-CN" altLang="en-US" sz="1250" b="0" i="0" u="none" strike="noStrike">
                        <a:solidFill>
                          <a:srgbClr val="000000"/>
                        </a:solidFill>
                        <a:effectLst/>
                        <a:latin typeface="Verdana" panose="020B0604030504040204"/>
                      </a:endParaRPr>
                    </a:p>
                  </a:txBody>
                  <a:tcPr marL="6806" marR="6806" marT="6806" marB="0" anchor="ctr"/>
                </a:tc>
                <a:tc>
                  <a:txBody>
                    <a:bodyPr/>
                    <a:lstStyle/>
                    <a:p>
                      <a:pPr algn="l" fontAlgn="ctr"/>
                      <a:r>
                        <a:rPr lang="en-US" altLang="zh-CN" sz="1250" u="none" strike="noStrike">
                          <a:effectLst/>
                        </a:rPr>
                        <a:t>1993</a:t>
                      </a:r>
                      <a:endParaRPr lang="en-US" altLang="zh-CN" sz="1250" b="0" i="0" u="none" strike="noStrike">
                        <a:solidFill>
                          <a:srgbClr val="000000"/>
                        </a:solidFill>
                        <a:effectLst/>
                        <a:latin typeface="Verdana" panose="020B0604030504040204"/>
                      </a:endParaRPr>
                    </a:p>
                  </a:txBody>
                  <a:tcPr marL="6806" marR="6806" marT="6806" marB="0" anchor="ctr"/>
                </a:tc>
              </a:tr>
              <a:tr h="170149">
                <a:tc>
                  <a:txBody>
                    <a:bodyPr/>
                    <a:lstStyle/>
                    <a:p>
                      <a:pPr algn="l" fontAlgn="ctr"/>
                      <a:r>
                        <a:rPr lang="zh-CN" altLang="en-US" sz="1250" u="none" strike="noStrike">
                          <a:effectLst/>
                        </a:rPr>
                        <a:t>白俄罗斯</a:t>
                      </a:r>
                      <a:endParaRPr lang="zh-CN" altLang="en-US" sz="1250" b="0" i="0" u="none" strike="noStrike">
                        <a:solidFill>
                          <a:srgbClr val="000000"/>
                        </a:solidFill>
                        <a:effectLst/>
                        <a:latin typeface="Verdana" panose="020B0604030504040204"/>
                      </a:endParaRPr>
                    </a:p>
                  </a:txBody>
                  <a:tcPr marL="6806" marR="6806" marT="6806" marB="0" anchor="ctr"/>
                </a:tc>
                <a:tc>
                  <a:txBody>
                    <a:bodyPr/>
                    <a:lstStyle/>
                    <a:p>
                      <a:pPr algn="l" fontAlgn="ctr"/>
                      <a:r>
                        <a:rPr lang="en-US" altLang="zh-CN" sz="1250" u="none" strike="noStrike">
                          <a:effectLst/>
                        </a:rPr>
                        <a:t>1961</a:t>
                      </a:r>
                      <a:endParaRPr lang="en-US" altLang="zh-CN" sz="1250" b="0" i="0" u="none" strike="noStrike">
                        <a:solidFill>
                          <a:srgbClr val="000000"/>
                        </a:solidFill>
                        <a:effectLst/>
                        <a:latin typeface="Verdana" panose="020B0604030504040204"/>
                      </a:endParaRPr>
                    </a:p>
                  </a:txBody>
                  <a:tcPr marL="6806" marR="6806" marT="6806" marB="0" anchor="ctr"/>
                </a:tc>
              </a:tr>
              <a:tr h="170149">
                <a:tc>
                  <a:txBody>
                    <a:bodyPr/>
                    <a:lstStyle/>
                    <a:p>
                      <a:pPr algn="l" fontAlgn="ctr"/>
                      <a:r>
                        <a:rPr lang="zh-CN" altLang="en-US" sz="1250" u="none" strike="noStrike">
                          <a:effectLst/>
                        </a:rPr>
                        <a:t>比利时</a:t>
                      </a:r>
                      <a:endParaRPr lang="zh-CN" altLang="en-US" sz="1250" b="0" i="0" u="none" strike="noStrike">
                        <a:solidFill>
                          <a:srgbClr val="000000"/>
                        </a:solidFill>
                        <a:effectLst/>
                        <a:latin typeface="Verdana" panose="020B0604030504040204"/>
                      </a:endParaRPr>
                    </a:p>
                  </a:txBody>
                  <a:tcPr marL="6806" marR="6806" marT="6806" marB="0" anchor="ctr"/>
                </a:tc>
                <a:tc>
                  <a:txBody>
                    <a:bodyPr/>
                    <a:lstStyle/>
                    <a:p>
                      <a:pPr algn="l" fontAlgn="ctr"/>
                      <a:r>
                        <a:rPr lang="en-US" altLang="zh-CN" sz="1250" u="none" strike="noStrike">
                          <a:effectLst/>
                        </a:rPr>
                        <a:t>1975</a:t>
                      </a:r>
                      <a:endParaRPr lang="en-US" altLang="zh-CN" sz="1250" b="0" i="0" u="none" strike="noStrike">
                        <a:solidFill>
                          <a:srgbClr val="000000"/>
                        </a:solidFill>
                        <a:effectLst/>
                        <a:latin typeface="Verdana" panose="020B0604030504040204"/>
                      </a:endParaRPr>
                    </a:p>
                  </a:txBody>
                  <a:tcPr marL="6806" marR="6806" marT="6806" marB="0" anchor="ctr"/>
                </a:tc>
              </a:tr>
              <a:tr h="122507">
                <a:tc>
                  <a:txBody>
                    <a:bodyPr/>
                    <a:lstStyle/>
                    <a:p>
                      <a:pPr algn="l" fontAlgn="ctr"/>
                      <a:r>
                        <a:rPr lang="zh-CN" altLang="en-US" sz="1250" u="none" strike="noStrike">
                          <a:effectLst/>
                        </a:rPr>
                        <a:t>贝宁</a:t>
                      </a:r>
                      <a:endParaRPr lang="zh-CN" altLang="en-US" sz="1250" b="0" i="0" u="none" strike="noStrike">
                        <a:solidFill>
                          <a:srgbClr val="000000"/>
                        </a:solidFill>
                        <a:effectLst/>
                        <a:latin typeface="Verdana" panose="020B0604030504040204"/>
                      </a:endParaRPr>
                    </a:p>
                  </a:txBody>
                  <a:tcPr marL="6806" marR="6806" marT="6806" marB="0" anchor="ctr"/>
                </a:tc>
                <a:tc>
                  <a:txBody>
                    <a:bodyPr/>
                    <a:lstStyle/>
                    <a:p>
                      <a:pPr algn="l" fontAlgn="ctr"/>
                      <a:r>
                        <a:rPr lang="en-US" altLang="zh-CN" sz="1250" u="none" strike="noStrike">
                          <a:effectLst/>
                        </a:rPr>
                        <a:t>1974</a:t>
                      </a:r>
                      <a:endParaRPr lang="en-US" altLang="zh-CN" sz="1250" b="0" i="0" u="none" strike="noStrike">
                        <a:solidFill>
                          <a:srgbClr val="000000"/>
                        </a:solidFill>
                        <a:effectLst/>
                        <a:latin typeface="Verdana" panose="020B0604030504040204"/>
                      </a:endParaRPr>
                    </a:p>
                  </a:txBody>
                  <a:tcPr marL="6806" marR="6806" marT="6806" marB="0" anchor="ctr"/>
                </a:tc>
              </a:tr>
              <a:tr h="176955">
                <a:tc>
                  <a:txBody>
                    <a:bodyPr/>
                    <a:lstStyle/>
                    <a:p>
                      <a:pPr algn="l" fontAlgn="ctr"/>
                      <a:r>
                        <a:rPr lang="zh-CN" altLang="en-US" sz="1250" u="none" strike="noStrike">
                          <a:effectLst/>
                        </a:rPr>
                        <a:t>不丹</a:t>
                      </a:r>
                      <a:endParaRPr lang="zh-CN" altLang="en-US" sz="1250" b="0" i="0" u="none" strike="noStrike">
                        <a:solidFill>
                          <a:srgbClr val="000000"/>
                        </a:solidFill>
                        <a:effectLst/>
                        <a:latin typeface="Verdana" panose="020B0604030504040204"/>
                      </a:endParaRPr>
                    </a:p>
                  </a:txBody>
                  <a:tcPr marL="6806" marR="6806" marT="6806" marB="0" anchor="ctr"/>
                </a:tc>
                <a:tc>
                  <a:txBody>
                    <a:bodyPr/>
                    <a:lstStyle/>
                    <a:p>
                      <a:pPr algn="l" fontAlgn="ctr"/>
                      <a:r>
                        <a:rPr lang="en-US" altLang="zh-CN" sz="1250" u="none" strike="noStrike">
                          <a:effectLst/>
                        </a:rPr>
                        <a:t>2014</a:t>
                      </a:r>
                      <a:endParaRPr lang="en-US" altLang="zh-CN" sz="1250" b="0" i="0" u="none" strike="noStrike">
                        <a:solidFill>
                          <a:srgbClr val="000000"/>
                        </a:solidFill>
                        <a:effectLst/>
                        <a:latin typeface="Verdana" panose="020B0604030504040204"/>
                      </a:endParaRPr>
                    </a:p>
                  </a:txBody>
                  <a:tcPr marL="6806" marR="6806" marT="6806" marB="0" anchor="ctr"/>
                </a:tc>
              </a:tr>
              <a:tr h="122507">
                <a:tc>
                  <a:txBody>
                    <a:bodyPr/>
                    <a:lstStyle/>
                    <a:p>
                      <a:pPr algn="l" fontAlgn="ctr"/>
                      <a:r>
                        <a:rPr lang="zh-CN" altLang="en-US" sz="1250" u="none" strike="noStrike" dirty="0" smtClean="0">
                          <a:effectLst/>
                        </a:rPr>
                        <a:t>玻利维亚</a:t>
                      </a:r>
                      <a:endParaRPr lang="zh-CN" altLang="en-US" sz="1250" b="0" i="0" u="none" strike="noStrike" dirty="0">
                        <a:solidFill>
                          <a:srgbClr val="000000"/>
                        </a:solidFill>
                        <a:effectLst/>
                        <a:latin typeface="Verdana" panose="020B0604030504040204"/>
                      </a:endParaRPr>
                    </a:p>
                  </a:txBody>
                  <a:tcPr marL="6806" marR="6806" marT="6806" marB="0" anchor="ctr"/>
                </a:tc>
                <a:tc>
                  <a:txBody>
                    <a:bodyPr/>
                    <a:lstStyle/>
                    <a:p>
                      <a:pPr algn="l" fontAlgn="ctr"/>
                      <a:r>
                        <a:rPr lang="en-US" altLang="zh-CN" sz="1250" u="none" strike="noStrike">
                          <a:effectLst/>
                        </a:rPr>
                        <a:t>1995</a:t>
                      </a:r>
                      <a:endParaRPr lang="en-US" altLang="zh-CN" sz="1250" b="0" i="0" u="none" strike="noStrike">
                        <a:solidFill>
                          <a:srgbClr val="000000"/>
                        </a:solidFill>
                        <a:effectLst/>
                        <a:latin typeface="Verdana" panose="020B0604030504040204"/>
                      </a:endParaRPr>
                    </a:p>
                  </a:txBody>
                  <a:tcPr marL="6806" marR="6806" marT="6806" marB="0" anchor="ctr"/>
                </a:tc>
              </a:tr>
              <a:tr h="122507">
                <a:tc>
                  <a:txBody>
                    <a:bodyPr/>
                    <a:lstStyle/>
                    <a:p>
                      <a:pPr algn="l" fontAlgn="ctr"/>
                      <a:r>
                        <a:rPr lang="zh-CN" altLang="en-US" sz="1250" u="none" strike="noStrike" dirty="0" smtClean="0">
                          <a:effectLst/>
                        </a:rPr>
                        <a:t>波黑</a:t>
                      </a:r>
                      <a:endParaRPr lang="zh-CN" altLang="en-US" sz="1250" b="0" i="0" u="none" strike="noStrike" dirty="0">
                        <a:solidFill>
                          <a:srgbClr val="000000"/>
                        </a:solidFill>
                        <a:effectLst/>
                        <a:latin typeface="Verdana" panose="020B0604030504040204"/>
                      </a:endParaRPr>
                    </a:p>
                  </a:txBody>
                  <a:tcPr marL="6806" marR="6806" marT="6806" marB="0" anchor="ctr"/>
                </a:tc>
                <a:tc>
                  <a:txBody>
                    <a:bodyPr/>
                    <a:lstStyle/>
                    <a:p>
                      <a:pPr algn="l" fontAlgn="ctr"/>
                      <a:r>
                        <a:rPr lang="en-US" altLang="zh-CN" sz="1250" u="none" strike="noStrike">
                          <a:effectLst/>
                        </a:rPr>
                        <a:t>1992</a:t>
                      </a:r>
                      <a:endParaRPr lang="en-US" altLang="zh-CN" sz="1250" b="0" i="0" u="none" strike="noStrike">
                        <a:solidFill>
                          <a:srgbClr val="000000"/>
                        </a:solidFill>
                        <a:effectLst/>
                        <a:latin typeface="Verdana" panose="020B0604030504040204"/>
                      </a:endParaRPr>
                    </a:p>
                  </a:txBody>
                  <a:tcPr marL="6806" marR="6806" marT="6806" marB="0" anchor="ctr"/>
                </a:tc>
              </a:tr>
              <a:tr h="122507">
                <a:tc>
                  <a:txBody>
                    <a:bodyPr/>
                    <a:lstStyle/>
                    <a:p>
                      <a:pPr algn="l" fontAlgn="ctr"/>
                      <a:r>
                        <a:rPr lang="zh-CN" altLang="en-US" sz="1250" u="none" strike="noStrike">
                          <a:effectLst/>
                        </a:rPr>
                        <a:t>博茨瓦纳</a:t>
                      </a:r>
                      <a:endParaRPr lang="zh-CN" altLang="en-US" sz="1250" b="0" i="0" u="none" strike="noStrike">
                        <a:solidFill>
                          <a:srgbClr val="000000"/>
                        </a:solidFill>
                        <a:effectLst/>
                        <a:latin typeface="Verdana" panose="020B0604030504040204"/>
                      </a:endParaRPr>
                    </a:p>
                  </a:txBody>
                  <a:tcPr marL="6806" marR="6806" marT="6806" marB="0" anchor="ctr"/>
                </a:tc>
                <a:tc>
                  <a:txBody>
                    <a:bodyPr/>
                    <a:lstStyle/>
                    <a:p>
                      <a:pPr algn="l" fontAlgn="ctr"/>
                      <a:r>
                        <a:rPr lang="en-US" altLang="zh-CN" sz="1250" u="none" strike="noStrike" dirty="0">
                          <a:effectLst/>
                        </a:rPr>
                        <a:t>1972</a:t>
                      </a:r>
                      <a:endParaRPr lang="en-US" altLang="zh-CN" sz="1250" b="0" i="0" u="none" strike="noStrike" dirty="0">
                        <a:solidFill>
                          <a:srgbClr val="000000"/>
                        </a:solidFill>
                        <a:effectLst/>
                        <a:latin typeface="Verdana" panose="020B0604030504040204"/>
                      </a:endParaRPr>
                    </a:p>
                  </a:txBody>
                  <a:tcPr marL="6806" marR="6806" marT="6806" marB="0" anchor="ctr"/>
                </a:tc>
              </a:tr>
              <a:tr h="122507">
                <a:tc>
                  <a:txBody>
                    <a:bodyPr/>
                    <a:lstStyle/>
                    <a:p>
                      <a:pPr algn="l" fontAlgn="ctr"/>
                      <a:r>
                        <a:rPr lang="zh-CN" altLang="en-US" sz="1250" u="none" strike="noStrike">
                          <a:effectLst/>
                        </a:rPr>
                        <a:t>巴西</a:t>
                      </a:r>
                      <a:endParaRPr lang="zh-CN" altLang="en-US" sz="1250" b="0" i="0" u="none" strike="noStrike">
                        <a:solidFill>
                          <a:srgbClr val="000000"/>
                        </a:solidFill>
                        <a:effectLst/>
                        <a:latin typeface="Verdana" panose="020B0604030504040204"/>
                      </a:endParaRPr>
                    </a:p>
                  </a:txBody>
                  <a:tcPr marL="6806" marR="6806" marT="6806" marB="0" anchor="ctr"/>
                </a:tc>
                <a:tc>
                  <a:txBody>
                    <a:bodyPr/>
                    <a:lstStyle/>
                    <a:p>
                      <a:pPr algn="l" fontAlgn="ctr"/>
                      <a:r>
                        <a:rPr lang="en-US" altLang="zh-CN" sz="1250" u="none" strike="noStrike">
                          <a:effectLst/>
                        </a:rPr>
                        <a:t>2002</a:t>
                      </a:r>
                      <a:endParaRPr lang="en-US" altLang="zh-CN" sz="1250" b="0" i="0" u="none" strike="noStrike">
                        <a:solidFill>
                          <a:srgbClr val="000000"/>
                        </a:solidFill>
                        <a:effectLst/>
                        <a:latin typeface="Verdana" panose="020B0604030504040204"/>
                      </a:endParaRPr>
                    </a:p>
                  </a:txBody>
                  <a:tcPr marL="6806" marR="6806" marT="6806" marB="0" anchor="ctr"/>
                </a:tc>
              </a:tr>
              <a:tr h="122507">
                <a:tc>
                  <a:txBody>
                    <a:bodyPr/>
                    <a:lstStyle/>
                    <a:p>
                      <a:pPr algn="l" fontAlgn="ctr"/>
                      <a:r>
                        <a:rPr lang="zh-CN" altLang="en-US" sz="1250" u="none" strike="noStrike" dirty="0" smtClean="0">
                          <a:effectLst/>
                        </a:rPr>
                        <a:t>文莱</a:t>
                      </a:r>
                      <a:endParaRPr lang="zh-CN" altLang="en-US" sz="1250" b="0" i="0" u="none" strike="noStrike" dirty="0">
                        <a:solidFill>
                          <a:srgbClr val="000000"/>
                        </a:solidFill>
                        <a:effectLst/>
                        <a:latin typeface="Verdana" panose="020B0604030504040204"/>
                      </a:endParaRPr>
                    </a:p>
                  </a:txBody>
                  <a:tcPr marL="6806" marR="6806" marT="6806" marB="0" anchor="ctr"/>
                </a:tc>
                <a:tc>
                  <a:txBody>
                    <a:bodyPr/>
                    <a:lstStyle/>
                    <a:p>
                      <a:pPr algn="l" fontAlgn="ctr"/>
                      <a:r>
                        <a:rPr lang="en-US" altLang="zh-CN" sz="1250" u="none" strike="noStrike">
                          <a:effectLst/>
                        </a:rPr>
                        <a:t>1996</a:t>
                      </a:r>
                      <a:endParaRPr lang="en-US" altLang="zh-CN" sz="1250" b="0" i="0" u="none" strike="noStrike">
                        <a:solidFill>
                          <a:srgbClr val="000000"/>
                        </a:solidFill>
                        <a:effectLst/>
                        <a:latin typeface="Verdana" panose="020B0604030504040204"/>
                      </a:endParaRPr>
                    </a:p>
                  </a:txBody>
                  <a:tcPr marL="6806" marR="6806" marT="6806" marB="0" anchor="ctr"/>
                </a:tc>
              </a:tr>
              <a:tr h="122507">
                <a:tc>
                  <a:txBody>
                    <a:bodyPr/>
                    <a:lstStyle/>
                    <a:p>
                      <a:pPr algn="l" fontAlgn="ctr"/>
                      <a:r>
                        <a:rPr lang="zh-CN" altLang="en-US" sz="1250" u="none" strike="noStrike">
                          <a:effectLst/>
                        </a:rPr>
                        <a:t>保加利亚</a:t>
                      </a:r>
                      <a:endParaRPr lang="zh-CN" altLang="en-US" sz="1250" b="0" i="0" u="none" strike="noStrike">
                        <a:solidFill>
                          <a:srgbClr val="000000"/>
                        </a:solidFill>
                        <a:effectLst/>
                        <a:latin typeface="Verdana" panose="020B0604030504040204"/>
                      </a:endParaRPr>
                    </a:p>
                  </a:txBody>
                  <a:tcPr marL="6806" marR="6806" marT="6806" marB="0" anchor="ctr"/>
                </a:tc>
                <a:tc>
                  <a:txBody>
                    <a:bodyPr/>
                    <a:lstStyle/>
                    <a:p>
                      <a:pPr algn="l" fontAlgn="ctr"/>
                      <a:r>
                        <a:rPr lang="en-US" altLang="zh-CN" sz="1250" u="none" strike="noStrike">
                          <a:effectLst/>
                        </a:rPr>
                        <a:t>1962</a:t>
                      </a:r>
                      <a:endParaRPr lang="en-US" altLang="zh-CN" sz="1250" b="0" i="0" u="none" strike="noStrike">
                        <a:solidFill>
                          <a:srgbClr val="000000"/>
                        </a:solidFill>
                        <a:effectLst/>
                        <a:latin typeface="Verdana" panose="020B0604030504040204"/>
                      </a:endParaRPr>
                    </a:p>
                  </a:txBody>
                  <a:tcPr marL="6806" marR="6806" marT="6806" marB="0" anchor="ctr"/>
                </a:tc>
              </a:tr>
              <a:tr h="122507">
                <a:tc>
                  <a:txBody>
                    <a:bodyPr/>
                    <a:lstStyle/>
                    <a:p>
                      <a:pPr algn="l" fontAlgn="ctr"/>
                      <a:r>
                        <a:rPr lang="zh-CN" altLang="en-US" sz="1250" u="none" strike="noStrike">
                          <a:effectLst/>
                        </a:rPr>
                        <a:t>布基纳法索</a:t>
                      </a:r>
                      <a:endParaRPr lang="zh-CN" altLang="en-US" sz="1250" b="0" i="0" u="none" strike="noStrike">
                        <a:solidFill>
                          <a:srgbClr val="000000"/>
                        </a:solidFill>
                        <a:effectLst/>
                        <a:latin typeface="Verdana" panose="020B0604030504040204"/>
                      </a:endParaRPr>
                    </a:p>
                  </a:txBody>
                  <a:tcPr marL="6806" marR="6806" marT="6806" marB="0" anchor="ctr"/>
                </a:tc>
                <a:tc>
                  <a:txBody>
                    <a:bodyPr/>
                    <a:lstStyle/>
                    <a:p>
                      <a:pPr algn="l" fontAlgn="ctr"/>
                      <a:r>
                        <a:rPr lang="en-US" altLang="zh-CN" sz="1250" u="none" strike="noStrike">
                          <a:effectLst/>
                        </a:rPr>
                        <a:t>1987</a:t>
                      </a:r>
                      <a:endParaRPr lang="en-US" altLang="zh-CN" sz="1250" b="0" i="0" u="none" strike="noStrike">
                        <a:solidFill>
                          <a:srgbClr val="000000"/>
                        </a:solidFill>
                        <a:effectLst/>
                        <a:latin typeface="Verdana" panose="020B0604030504040204"/>
                      </a:endParaRPr>
                    </a:p>
                  </a:txBody>
                  <a:tcPr marL="6806" marR="6806" marT="6806" marB="0" anchor="ctr"/>
                </a:tc>
              </a:tr>
              <a:tr h="122507">
                <a:tc>
                  <a:txBody>
                    <a:bodyPr/>
                    <a:lstStyle/>
                    <a:p>
                      <a:pPr algn="l" fontAlgn="ctr"/>
                      <a:r>
                        <a:rPr lang="zh-CN" altLang="en-US" sz="1250" u="none" strike="noStrike">
                          <a:effectLst/>
                        </a:rPr>
                        <a:t>布隆迪</a:t>
                      </a:r>
                      <a:endParaRPr lang="zh-CN" altLang="en-US" sz="1250" b="0" i="0" u="none" strike="noStrike">
                        <a:solidFill>
                          <a:srgbClr val="000000"/>
                        </a:solidFill>
                        <a:effectLst/>
                        <a:latin typeface="Verdana" panose="020B0604030504040204"/>
                      </a:endParaRPr>
                    </a:p>
                  </a:txBody>
                  <a:tcPr marL="6806" marR="6806" marT="6806" marB="0" anchor="ctr"/>
                </a:tc>
                <a:tc>
                  <a:txBody>
                    <a:bodyPr/>
                    <a:lstStyle/>
                    <a:p>
                      <a:pPr algn="l" fontAlgn="ctr"/>
                      <a:r>
                        <a:rPr lang="en-US" altLang="zh-CN" sz="1250" u="none" strike="noStrike">
                          <a:effectLst/>
                        </a:rPr>
                        <a:t>2014</a:t>
                      </a:r>
                      <a:endParaRPr lang="en-US" altLang="zh-CN" sz="1250" b="0" i="0" u="none" strike="noStrike">
                        <a:solidFill>
                          <a:srgbClr val="000000"/>
                        </a:solidFill>
                        <a:effectLst/>
                        <a:latin typeface="Verdana" panose="020B0604030504040204"/>
                      </a:endParaRPr>
                    </a:p>
                  </a:txBody>
                  <a:tcPr marL="6806" marR="6806" marT="6806" marB="0" anchor="ctr"/>
                </a:tc>
              </a:tr>
              <a:tr h="135974">
                <a:tc>
                  <a:txBody>
                    <a:bodyPr/>
                    <a:lstStyle/>
                    <a:p>
                      <a:pPr algn="l" fontAlgn="ctr"/>
                      <a:r>
                        <a:rPr lang="zh-CN" altLang="en-US" sz="1250" u="none" strike="noStrike" dirty="0">
                          <a:effectLst/>
                        </a:rPr>
                        <a:t>柬埔寨</a:t>
                      </a:r>
                      <a:endParaRPr lang="zh-CN" altLang="en-US" sz="1250" b="0" i="0" u="none" strike="noStrike" dirty="0">
                        <a:solidFill>
                          <a:srgbClr val="000000"/>
                        </a:solidFill>
                        <a:effectLst/>
                        <a:latin typeface="Verdana" panose="020B0604030504040204"/>
                      </a:endParaRPr>
                    </a:p>
                  </a:txBody>
                  <a:tcPr marL="6806" marR="6806" marT="6806" marB="0" anchor="ctr"/>
                </a:tc>
                <a:tc>
                  <a:txBody>
                    <a:bodyPr/>
                    <a:lstStyle/>
                    <a:p>
                      <a:pPr algn="l" fontAlgn="ctr"/>
                      <a:r>
                        <a:rPr lang="en-US" altLang="zh-CN" sz="1250" u="none" strike="noStrike" dirty="0">
                          <a:effectLst/>
                        </a:rPr>
                        <a:t>1960</a:t>
                      </a:r>
                      <a:endParaRPr lang="en-US" altLang="zh-CN" sz="1250" b="0" i="0" u="none" strike="noStrike" dirty="0">
                        <a:solidFill>
                          <a:srgbClr val="000000"/>
                        </a:solidFill>
                        <a:effectLst/>
                        <a:latin typeface="Verdana" panose="020B0604030504040204"/>
                      </a:endParaRPr>
                    </a:p>
                  </a:txBody>
                  <a:tcPr marL="6806" marR="6806" marT="6806" marB="0" anchor="ctr"/>
                </a:tc>
              </a:tr>
              <a:tr h="144016">
                <a:tc>
                  <a:txBody>
                    <a:bodyPr/>
                    <a:lstStyle/>
                    <a:p>
                      <a:pPr marL="0" algn="l" defTabSz="914400" rtl="0" eaLnBrk="1" fontAlgn="ctr" latinLnBrk="0" hangingPunct="1"/>
                      <a:r>
                        <a:rPr lang="zh-CN" altLang="en-US" sz="1250" u="none" strike="noStrike" kern="1200" dirty="0">
                          <a:solidFill>
                            <a:schemeClr val="tx1"/>
                          </a:solidFill>
                          <a:effectLst/>
                          <a:latin typeface="+mn-lt"/>
                          <a:ea typeface="+mn-ea"/>
                          <a:cs typeface="+mn-cs"/>
                        </a:rPr>
                        <a:t>喀麦隆</a:t>
                      </a:r>
                    </a:p>
                  </a:txBody>
                  <a:tcPr marL="9525" marR="9525" marT="9525" marB="0" anchor="ctr"/>
                </a:tc>
                <a:tc>
                  <a:txBody>
                    <a:bodyPr/>
                    <a:lstStyle/>
                    <a:p>
                      <a:pPr marL="0" algn="l" defTabSz="914400" rtl="0" eaLnBrk="1" fontAlgn="ctr" latinLnBrk="0" hangingPunct="1"/>
                      <a:r>
                        <a:rPr lang="en-US" altLang="zh-CN" sz="1250" u="none" strike="noStrike" kern="1200">
                          <a:solidFill>
                            <a:schemeClr val="tx1"/>
                          </a:solidFill>
                          <a:effectLst/>
                          <a:latin typeface="+mn-lt"/>
                          <a:ea typeface="+mn-ea"/>
                          <a:cs typeface="+mn-cs"/>
                        </a:rPr>
                        <a:t>1988</a:t>
                      </a:r>
                    </a:p>
                  </a:txBody>
                  <a:tcPr marL="9525" marR="9525" marT="9525" marB="0" anchor="ctr"/>
                </a:tc>
              </a:tr>
              <a:tr h="0">
                <a:tc>
                  <a:txBody>
                    <a:bodyPr/>
                    <a:lstStyle/>
                    <a:p>
                      <a:pPr marL="0" algn="l" defTabSz="914400" rtl="0" eaLnBrk="1" fontAlgn="ctr" latinLnBrk="0" hangingPunct="1"/>
                      <a:r>
                        <a:rPr lang="zh-CN" altLang="en-US" sz="1250" u="none" strike="noStrike" kern="1200" dirty="0">
                          <a:solidFill>
                            <a:schemeClr val="tx1"/>
                          </a:solidFill>
                          <a:effectLst/>
                          <a:latin typeface="+mn-lt"/>
                          <a:ea typeface="+mn-ea"/>
                          <a:cs typeface="+mn-cs"/>
                        </a:rPr>
                        <a:t>加拿大</a:t>
                      </a:r>
                    </a:p>
                  </a:txBody>
                  <a:tcPr marL="9525" marR="9525" marT="9525" marB="0" anchor="ctr"/>
                </a:tc>
                <a:tc>
                  <a:txBody>
                    <a:bodyPr/>
                    <a:lstStyle/>
                    <a:p>
                      <a:pPr marL="0" algn="l" defTabSz="914400" rtl="0" eaLnBrk="1" fontAlgn="ctr" latinLnBrk="0" hangingPunct="1"/>
                      <a:r>
                        <a:rPr lang="en-US" altLang="zh-CN" sz="1250" u="none" strike="noStrike" kern="1200" dirty="0">
                          <a:solidFill>
                            <a:schemeClr val="tx1"/>
                          </a:solidFill>
                          <a:effectLst/>
                          <a:latin typeface="+mn-lt"/>
                          <a:ea typeface="+mn-ea"/>
                          <a:cs typeface="+mn-cs"/>
                        </a:rPr>
                        <a:t>1986</a:t>
                      </a:r>
                    </a:p>
                  </a:txBody>
                  <a:tcPr marL="9525" marR="9525" marT="9525" marB="0" anchor="ctr"/>
                </a:tc>
              </a:tr>
            </a:tbl>
          </a:graphicData>
        </a:graphic>
      </p:graphicFrame>
      <p:graphicFrame>
        <p:nvGraphicFramePr>
          <p:cNvPr id="7" name="表格 6"/>
          <p:cNvGraphicFramePr>
            <a:graphicFrameLocks noGrp="1"/>
          </p:cNvGraphicFramePr>
          <p:nvPr/>
        </p:nvGraphicFramePr>
        <p:xfrm>
          <a:off x="3779912" y="692696"/>
          <a:ext cx="1944216" cy="6057253"/>
        </p:xfrm>
        <a:graphic>
          <a:graphicData uri="http://schemas.openxmlformats.org/drawingml/2006/table">
            <a:tbl>
              <a:tblPr>
                <a:tableStyleId>{3B4B98B0-60AC-42C2-AFA5-B58CD77FA1E5}</a:tableStyleId>
              </a:tblPr>
              <a:tblGrid>
                <a:gridCol w="1080120"/>
                <a:gridCol w="864096"/>
              </a:tblGrid>
              <a:tr h="188924">
                <a:tc>
                  <a:txBody>
                    <a:bodyPr/>
                    <a:lstStyle/>
                    <a:p>
                      <a:pPr algn="l" rtl="0" fontAlgn="ctr"/>
                      <a:r>
                        <a:rPr lang="zh-CN" altLang="en-US" sz="1250" u="none" strike="noStrike" dirty="0">
                          <a:solidFill>
                            <a:srgbClr val="0070C0"/>
                          </a:solidFill>
                          <a:effectLst/>
                        </a:rPr>
                        <a:t>国家</a:t>
                      </a:r>
                      <a:endParaRPr lang="zh-CN" altLang="en-US" sz="1250" b="0" i="0" u="none" strike="noStrike" dirty="0">
                        <a:solidFill>
                          <a:srgbClr val="0070C0"/>
                        </a:solidFill>
                        <a:effectLst/>
                        <a:latin typeface="Arial" panose="020B0604020202020204"/>
                      </a:endParaRPr>
                    </a:p>
                  </a:txBody>
                  <a:tcPr marL="8214" marR="8214" marT="8214" marB="0" anchor="ctr"/>
                </a:tc>
                <a:tc>
                  <a:txBody>
                    <a:bodyPr/>
                    <a:lstStyle/>
                    <a:p>
                      <a:pPr algn="l" rtl="0" fontAlgn="ctr"/>
                      <a:r>
                        <a:rPr lang="zh-CN" altLang="en-US" sz="1250" u="none" strike="noStrike" dirty="0" smtClean="0">
                          <a:solidFill>
                            <a:srgbClr val="0070C0"/>
                          </a:solidFill>
                          <a:effectLst/>
                        </a:rPr>
                        <a:t>生效时间</a:t>
                      </a:r>
                      <a:endParaRPr lang="zh-CN" altLang="en-US" sz="1250" b="0" i="0" u="none" strike="noStrike" dirty="0">
                        <a:solidFill>
                          <a:srgbClr val="0070C0"/>
                        </a:solidFill>
                        <a:effectLst/>
                        <a:latin typeface="Arial" panose="020B0604020202020204"/>
                      </a:endParaRPr>
                    </a:p>
                  </a:txBody>
                  <a:tcPr marL="8214" marR="8214" marT="8214" marB="0" anchor="ctr"/>
                </a:tc>
              </a:tr>
              <a:tr h="198755">
                <a:tc>
                  <a:txBody>
                    <a:bodyPr/>
                    <a:lstStyle/>
                    <a:p>
                      <a:pPr algn="l" fontAlgn="ctr"/>
                      <a:r>
                        <a:rPr lang="zh-CN" altLang="en-US" sz="1250" u="none" strike="noStrike">
                          <a:effectLst/>
                        </a:rPr>
                        <a:t>中非共和国</a:t>
                      </a:r>
                      <a:endParaRPr lang="zh-CN" altLang="en-US" sz="1250" b="0" i="0" u="none" strike="noStrike">
                        <a:solidFill>
                          <a:srgbClr val="000000"/>
                        </a:solidFill>
                        <a:effectLst/>
                        <a:latin typeface="Verdana" panose="020B0604030504040204"/>
                      </a:endParaRPr>
                    </a:p>
                  </a:txBody>
                  <a:tcPr marL="8214" marR="8214" marT="8214" marB="0" anchor="ctr"/>
                </a:tc>
                <a:tc>
                  <a:txBody>
                    <a:bodyPr/>
                    <a:lstStyle/>
                    <a:p>
                      <a:pPr algn="l" fontAlgn="ctr"/>
                      <a:r>
                        <a:rPr lang="en-US" altLang="zh-CN" sz="1250" u="none" strike="noStrike">
                          <a:effectLst/>
                        </a:rPr>
                        <a:t>1963</a:t>
                      </a:r>
                      <a:endParaRPr lang="en-US" altLang="zh-CN" sz="1250" b="0" i="0" u="none" strike="noStrike">
                        <a:solidFill>
                          <a:srgbClr val="000000"/>
                        </a:solidFill>
                        <a:effectLst/>
                        <a:latin typeface="Verdana" panose="020B0604030504040204"/>
                      </a:endParaRPr>
                    </a:p>
                  </a:txBody>
                  <a:tcPr marL="8214" marR="8214" marT="8214" marB="0" anchor="ctr"/>
                </a:tc>
              </a:tr>
              <a:tr h="147854">
                <a:tc>
                  <a:txBody>
                    <a:bodyPr/>
                    <a:lstStyle/>
                    <a:p>
                      <a:pPr algn="l" fontAlgn="ctr"/>
                      <a:r>
                        <a:rPr lang="zh-CN" altLang="en-US" sz="1250" u="none" strike="noStrike">
                          <a:effectLst/>
                        </a:rPr>
                        <a:t>智利</a:t>
                      </a:r>
                      <a:endParaRPr lang="zh-CN" altLang="en-US" sz="1250" b="0" i="0" u="none" strike="noStrike">
                        <a:solidFill>
                          <a:srgbClr val="000000"/>
                        </a:solidFill>
                        <a:effectLst/>
                        <a:latin typeface="Verdana" panose="020B0604030504040204"/>
                      </a:endParaRPr>
                    </a:p>
                  </a:txBody>
                  <a:tcPr marL="8214" marR="8214" marT="8214" marB="0" anchor="ctr"/>
                </a:tc>
                <a:tc>
                  <a:txBody>
                    <a:bodyPr/>
                    <a:lstStyle/>
                    <a:p>
                      <a:pPr algn="l" fontAlgn="ctr"/>
                      <a:r>
                        <a:rPr lang="en-US" altLang="zh-CN" sz="1250" u="none" strike="noStrike">
                          <a:effectLst/>
                        </a:rPr>
                        <a:t>1975</a:t>
                      </a:r>
                      <a:endParaRPr lang="en-US" altLang="zh-CN" sz="1250" b="0" i="0" u="none" strike="noStrike">
                        <a:solidFill>
                          <a:srgbClr val="000000"/>
                        </a:solidFill>
                        <a:effectLst/>
                        <a:latin typeface="Verdana" panose="020B0604030504040204"/>
                      </a:endParaRPr>
                    </a:p>
                  </a:txBody>
                  <a:tcPr marL="8214" marR="8214" marT="8214" marB="0" anchor="ctr"/>
                </a:tc>
              </a:tr>
              <a:tr h="147854">
                <a:tc>
                  <a:txBody>
                    <a:bodyPr/>
                    <a:lstStyle/>
                    <a:p>
                      <a:pPr algn="l" fontAlgn="ctr"/>
                      <a:r>
                        <a:rPr lang="zh-CN" altLang="en-US" sz="1250" u="none" strike="noStrike">
                          <a:effectLst/>
                        </a:rPr>
                        <a:t>中国</a:t>
                      </a:r>
                      <a:endParaRPr lang="zh-CN" altLang="en-US" sz="1250" b="0" i="0" u="none" strike="noStrike">
                        <a:solidFill>
                          <a:srgbClr val="000000"/>
                        </a:solidFill>
                        <a:effectLst/>
                        <a:latin typeface="Verdana" panose="020B0604030504040204"/>
                      </a:endParaRPr>
                    </a:p>
                  </a:txBody>
                  <a:tcPr marL="8214" marR="8214" marT="8214" marB="0" anchor="ctr"/>
                </a:tc>
                <a:tc>
                  <a:txBody>
                    <a:bodyPr/>
                    <a:lstStyle/>
                    <a:p>
                      <a:pPr algn="l" fontAlgn="ctr"/>
                      <a:r>
                        <a:rPr lang="en-US" altLang="zh-CN" sz="1250" u="none" strike="noStrike">
                          <a:effectLst/>
                        </a:rPr>
                        <a:t>1987</a:t>
                      </a:r>
                      <a:endParaRPr lang="en-US" altLang="zh-CN" sz="1250" b="0" i="0" u="none" strike="noStrike">
                        <a:solidFill>
                          <a:srgbClr val="000000"/>
                        </a:solidFill>
                        <a:effectLst/>
                        <a:latin typeface="Verdana" panose="020B0604030504040204"/>
                      </a:endParaRPr>
                    </a:p>
                  </a:txBody>
                  <a:tcPr marL="8214" marR="8214" marT="8214" marB="0" anchor="ctr"/>
                </a:tc>
              </a:tr>
              <a:tr h="147854">
                <a:tc>
                  <a:txBody>
                    <a:bodyPr/>
                    <a:lstStyle/>
                    <a:p>
                      <a:pPr algn="l" fontAlgn="ctr"/>
                      <a:r>
                        <a:rPr lang="zh-CN" altLang="en-US" sz="1250" u="none" strike="noStrike">
                          <a:effectLst/>
                        </a:rPr>
                        <a:t>哥伦比亚</a:t>
                      </a:r>
                      <a:endParaRPr lang="zh-CN" altLang="en-US" sz="1250" b="0" i="0" u="none" strike="noStrike">
                        <a:solidFill>
                          <a:srgbClr val="000000"/>
                        </a:solidFill>
                        <a:effectLst/>
                        <a:latin typeface="Verdana" panose="020B0604030504040204"/>
                      </a:endParaRPr>
                    </a:p>
                  </a:txBody>
                  <a:tcPr marL="8214" marR="8214" marT="8214" marB="0" anchor="ctr"/>
                </a:tc>
                <a:tc>
                  <a:txBody>
                    <a:bodyPr/>
                    <a:lstStyle/>
                    <a:p>
                      <a:pPr algn="l" fontAlgn="ctr"/>
                      <a:r>
                        <a:rPr lang="en-US" altLang="zh-CN" sz="1250" u="none" strike="noStrike">
                          <a:effectLst/>
                        </a:rPr>
                        <a:t>1979</a:t>
                      </a:r>
                      <a:endParaRPr lang="en-US" altLang="zh-CN" sz="1250" b="0" i="0" u="none" strike="noStrike">
                        <a:solidFill>
                          <a:srgbClr val="000000"/>
                        </a:solidFill>
                        <a:effectLst/>
                        <a:latin typeface="Verdana" panose="020B0604030504040204"/>
                      </a:endParaRPr>
                    </a:p>
                  </a:txBody>
                  <a:tcPr marL="8214" marR="8214" marT="8214" marB="0" anchor="ctr"/>
                </a:tc>
              </a:tr>
              <a:tr h="246423">
                <a:tc>
                  <a:txBody>
                    <a:bodyPr/>
                    <a:lstStyle/>
                    <a:p>
                      <a:pPr algn="l" fontAlgn="ctr"/>
                      <a:r>
                        <a:rPr lang="zh-CN" altLang="en-US" sz="1250" u="none" strike="noStrike">
                          <a:effectLst/>
                        </a:rPr>
                        <a:t>科摩罗</a:t>
                      </a:r>
                      <a:endParaRPr lang="zh-CN" altLang="en-US" sz="1250" b="0" i="0" u="none" strike="noStrike">
                        <a:solidFill>
                          <a:srgbClr val="000000"/>
                        </a:solidFill>
                        <a:effectLst/>
                        <a:latin typeface="Verdana" panose="020B0604030504040204"/>
                      </a:endParaRPr>
                    </a:p>
                  </a:txBody>
                  <a:tcPr marL="8214" marR="8214" marT="8214" marB="0" anchor="ctr"/>
                </a:tc>
                <a:tc>
                  <a:txBody>
                    <a:bodyPr/>
                    <a:lstStyle/>
                    <a:p>
                      <a:pPr algn="l" fontAlgn="ctr"/>
                      <a:r>
                        <a:rPr lang="en-US" altLang="zh-CN" sz="1250" u="none" strike="noStrike">
                          <a:effectLst/>
                        </a:rPr>
                        <a:t>27/07/2015</a:t>
                      </a:r>
                      <a:endParaRPr lang="en-US" altLang="zh-CN" sz="1250" b="0" i="0" u="none" strike="noStrike">
                        <a:solidFill>
                          <a:srgbClr val="000000"/>
                        </a:solidFill>
                        <a:effectLst/>
                        <a:latin typeface="Verdana" panose="020B0604030504040204"/>
                      </a:endParaRPr>
                    </a:p>
                  </a:txBody>
                  <a:tcPr marL="8214" marR="8214" marT="8214" marB="0" anchor="ctr"/>
                </a:tc>
              </a:tr>
              <a:tr h="147854">
                <a:tc>
                  <a:txBody>
                    <a:bodyPr/>
                    <a:lstStyle/>
                    <a:p>
                      <a:pPr algn="l" fontAlgn="ctr"/>
                      <a:r>
                        <a:rPr lang="zh-CN" altLang="en-US" sz="1250" u="none" strike="noStrike">
                          <a:effectLst/>
                        </a:rPr>
                        <a:t>库克群岛</a:t>
                      </a:r>
                      <a:endParaRPr lang="zh-CN" altLang="en-US" sz="1250" b="0" i="0" u="none" strike="noStrike">
                        <a:solidFill>
                          <a:srgbClr val="000000"/>
                        </a:solidFill>
                        <a:effectLst/>
                        <a:latin typeface="Verdana" panose="020B0604030504040204"/>
                      </a:endParaRPr>
                    </a:p>
                  </a:txBody>
                  <a:tcPr marL="8214" marR="8214" marT="8214" marB="0" anchor="ctr"/>
                </a:tc>
                <a:tc>
                  <a:txBody>
                    <a:bodyPr/>
                    <a:lstStyle/>
                    <a:p>
                      <a:pPr algn="l" fontAlgn="ctr"/>
                      <a:r>
                        <a:rPr lang="en-US" altLang="zh-CN" sz="1250" u="none" strike="noStrike">
                          <a:effectLst/>
                        </a:rPr>
                        <a:t>2009</a:t>
                      </a:r>
                      <a:endParaRPr lang="en-US" altLang="zh-CN" sz="1250" b="0" i="0" u="none" strike="noStrike">
                        <a:solidFill>
                          <a:srgbClr val="000000"/>
                        </a:solidFill>
                        <a:effectLst/>
                        <a:latin typeface="Verdana" panose="020B0604030504040204"/>
                      </a:endParaRPr>
                    </a:p>
                  </a:txBody>
                  <a:tcPr marL="8214" marR="8214" marT="8214" marB="0" anchor="ctr"/>
                </a:tc>
              </a:tr>
              <a:tr h="147854">
                <a:tc>
                  <a:txBody>
                    <a:bodyPr/>
                    <a:lstStyle/>
                    <a:p>
                      <a:pPr algn="l" fontAlgn="ctr"/>
                      <a:r>
                        <a:rPr lang="zh-CN" altLang="en-US" sz="1250" u="none" strike="noStrike">
                          <a:effectLst/>
                        </a:rPr>
                        <a:t>哥斯达黎加</a:t>
                      </a:r>
                      <a:endParaRPr lang="zh-CN" altLang="en-US" sz="1250" b="0" i="0" u="none" strike="noStrike">
                        <a:solidFill>
                          <a:srgbClr val="000000"/>
                        </a:solidFill>
                        <a:effectLst/>
                        <a:latin typeface="Verdana" panose="020B0604030504040204"/>
                      </a:endParaRPr>
                    </a:p>
                  </a:txBody>
                  <a:tcPr marL="8214" marR="8214" marT="8214" marB="0" anchor="ctr"/>
                </a:tc>
                <a:tc>
                  <a:txBody>
                    <a:bodyPr/>
                    <a:lstStyle/>
                    <a:p>
                      <a:pPr algn="l" fontAlgn="ctr"/>
                      <a:r>
                        <a:rPr lang="en-US" altLang="zh-CN" sz="1250" u="none" strike="noStrike">
                          <a:effectLst/>
                        </a:rPr>
                        <a:t>1988</a:t>
                      </a:r>
                      <a:endParaRPr lang="en-US" altLang="zh-CN" sz="1250" b="0" i="0" u="none" strike="noStrike">
                        <a:solidFill>
                          <a:srgbClr val="000000"/>
                        </a:solidFill>
                        <a:effectLst/>
                        <a:latin typeface="Verdana" panose="020B0604030504040204"/>
                      </a:endParaRPr>
                    </a:p>
                  </a:txBody>
                  <a:tcPr marL="8214" marR="8214" marT="8214" marB="0" anchor="ctr"/>
                </a:tc>
              </a:tr>
              <a:tr h="147854">
                <a:tc>
                  <a:txBody>
                    <a:bodyPr/>
                    <a:lstStyle/>
                    <a:p>
                      <a:pPr algn="l" fontAlgn="ctr"/>
                      <a:r>
                        <a:rPr lang="zh-CN" altLang="en-US" sz="1250" u="none" strike="noStrike">
                          <a:effectLst/>
                        </a:rPr>
                        <a:t>科特迪瓦</a:t>
                      </a:r>
                      <a:endParaRPr lang="zh-CN" altLang="en-US" sz="1250" b="0" i="0" u="none" strike="noStrike">
                        <a:solidFill>
                          <a:srgbClr val="000000"/>
                        </a:solidFill>
                        <a:effectLst/>
                        <a:latin typeface="Verdana" panose="020B0604030504040204"/>
                      </a:endParaRPr>
                    </a:p>
                  </a:txBody>
                  <a:tcPr marL="8214" marR="8214" marT="8214" marB="0" anchor="ctr"/>
                </a:tc>
                <a:tc>
                  <a:txBody>
                    <a:bodyPr/>
                    <a:lstStyle/>
                    <a:p>
                      <a:pPr algn="l" fontAlgn="ctr"/>
                      <a:r>
                        <a:rPr lang="en-US" altLang="zh-CN" sz="1250" u="none" strike="noStrike">
                          <a:effectLst/>
                        </a:rPr>
                        <a:t>1991</a:t>
                      </a:r>
                      <a:endParaRPr lang="en-US" altLang="zh-CN" sz="1250" b="0" i="0" u="none" strike="noStrike">
                        <a:solidFill>
                          <a:srgbClr val="000000"/>
                        </a:solidFill>
                        <a:effectLst/>
                        <a:latin typeface="Verdana" panose="020B0604030504040204"/>
                      </a:endParaRPr>
                    </a:p>
                  </a:txBody>
                  <a:tcPr marL="8214" marR="8214" marT="8214" marB="0" anchor="ctr"/>
                </a:tc>
              </a:tr>
              <a:tr h="147854">
                <a:tc>
                  <a:txBody>
                    <a:bodyPr/>
                    <a:lstStyle/>
                    <a:p>
                      <a:pPr algn="l" fontAlgn="ctr"/>
                      <a:r>
                        <a:rPr lang="zh-CN" altLang="en-US" sz="1250" u="none" strike="noStrike">
                          <a:effectLst/>
                        </a:rPr>
                        <a:t>克罗地亚</a:t>
                      </a:r>
                      <a:endParaRPr lang="zh-CN" altLang="en-US" sz="1250" b="0" i="0" u="none" strike="noStrike">
                        <a:solidFill>
                          <a:srgbClr val="000000"/>
                        </a:solidFill>
                        <a:effectLst/>
                        <a:latin typeface="Verdana" panose="020B0604030504040204"/>
                      </a:endParaRPr>
                    </a:p>
                  </a:txBody>
                  <a:tcPr marL="8214" marR="8214" marT="8214" marB="0" anchor="ctr"/>
                </a:tc>
                <a:tc>
                  <a:txBody>
                    <a:bodyPr/>
                    <a:lstStyle/>
                    <a:p>
                      <a:pPr algn="l" fontAlgn="ctr"/>
                      <a:r>
                        <a:rPr lang="en-US" altLang="zh-CN" sz="1250" u="none" strike="noStrike">
                          <a:effectLst/>
                        </a:rPr>
                        <a:t>1991</a:t>
                      </a:r>
                      <a:endParaRPr lang="en-US" altLang="zh-CN" sz="1250" b="0" i="0" u="none" strike="noStrike">
                        <a:solidFill>
                          <a:srgbClr val="000000"/>
                        </a:solidFill>
                        <a:effectLst/>
                        <a:latin typeface="Verdana" panose="020B0604030504040204"/>
                      </a:endParaRPr>
                    </a:p>
                  </a:txBody>
                  <a:tcPr marL="8214" marR="8214" marT="8214" marB="0" anchor="ctr"/>
                </a:tc>
              </a:tr>
              <a:tr h="147854">
                <a:tc>
                  <a:txBody>
                    <a:bodyPr/>
                    <a:lstStyle/>
                    <a:p>
                      <a:pPr algn="l" fontAlgn="ctr"/>
                      <a:r>
                        <a:rPr lang="zh-CN" altLang="en-US" sz="1250" u="none" strike="noStrike">
                          <a:effectLst/>
                        </a:rPr>
                        <a:t>古巴</a:t>
                      </a:r>
                      <a:endParaRPr lang="zh-CN" altLang="en-US" sz="1250" b="0" i="0" u="none" strike="noStrike">
                        <a:solidFill>
                          <a:srgbClr val="000000"/>
                        </a:solidFill>
                        <a:effectLst/>
                        <a:latin typeface="Verdana" panose="020B0604030504040204"/>
                      </a:endParaRPr>
                    </a:p>
                  </a:txBody>
                  <a:tcPr marL="8214" marR="8214" marT="8214" marB="0" anchor="ctr"/>
                </a:tc>
                <a:tc>
                  <a:txBody>
                    <a:bodyPr/>
                    <a:lstStyle/>
                    <a:p>
                      <a:pPr algn="l" fontAlgn="ctr"/>
                      <a:r>
                        <a:rPr lang="en-US" altLang="zh-CN" sz="1250" u="none" strike="noStrike">
                          <a:effectLst/>
                        </a:rPr>
                        <a:t>1975</a:t>
                      </a:r>
                      <a:endParaRPr lang="en-US" altLang="zh-CN" sz="1250" b="0" i="0" u="none" strike="noStrike">
                        <a:solidFill>
                          <a:srgbClr val="000000"/>
                        </a:solidFill>
                        <a:effectLst/>
                        <a:latin typeface="Verdana" panose="020B0604030504040204"/>
                      </a:endParaRPr>
                    </a:p>
                  </a:txBody>
                  <a:tcPr marL="8214" marR="8214" marT="8214" marB="0" anchor="ctr"/>
                </a:tc>
              </a:tr>
              <a:tr h="147854">
                <a:tc>
                  <a:txBody>
                    <a:bodyPr/>
                    <a:lstStyle/>
                    <a:p>
                      <a:pPr algn="l" fontAlgn="ctr"/>
                      <a:r>
                        <a:rPr lang="zh-CN" altLang="en-US" sz="1250" u="none" strike="noStrike">
                          <a:effectLst/>
                        </a:rPr>
                        <a:t>塞浦路斯</a:t>
                      </a:r>
                      <a:endParaRPr lang="zh-CN" altLang="en-US" sz="1250" b="0" i="0" u="none" strike="noStrike">
                        <a:solidFill>
                          <a:srgbClr val="000000"/>
                        </a:solidFill>
                        <a:effectLst/>
                        <a:latin typeface="Verdana" panose="020B0604030504040204"/>
                      </a:endParaRPr>
                    </a:p>
                  </a:txBody>
                  <a:tcPr marL="8214" marR="8214" marT="8214" marB="0" anchor="ctr"/>
                </a:tc>
                <a:tc>
                  <a:txBody>
                    <a:bodyPr/>
                    <a:lstStyle/>
                    <a:p>
                      <a:pPr algn="l" fontAlgn="ctr"/>
                      <a:r>
                        <a:rPr lang="en-US" altLang="zh-CN" sz="1250" u="none" strike="noStrike">
                          <a:effectLst/>
                        </a:rPr>
                        <a:t>1981</a:t>
                      </a:r>
                      <a:endParaRPr lang="en-US" altLang="zh-CN" sz="1250" b="0" i="0" u="none" strike="noStrike">
                        <a:solidFill>
                          <a:srgbClr val="000000"/>
                        </a:solidFill>
                        <a:effectLst/>
                        <a:latin typeface="Verdana" panose="020B0604030504040204"/>
                      </a:endParaRPr>
                    </a:p>
                  </a:txBody>
                  <a:tcPr marL="8214" marR="8214" marT="8214" marB="0" anchor="ctr"/>
                </a:tc>
              </a:tr>
              <a:tr h="147854">
                <a:tc>
                  <a:txBody>
                    <a:bodyPr/>
                    <a:lstStyle/>
                    <a:p>
                      <a:pPr algn="l" fontAlgn="ctr"/>
                      <a:r>
                        <a:rPr lang="zh-CN" altLang="en-US" sz="1250" u="none" strike="noStrike" dirty="0" smtClean="0">
                          <a:effectLst/>
                        </a:rPr>
                        <a:t>捷克</a:t>
                      </a:r>
                      <a:endParaRPr lang="zh-CN" altLang="en-US" sz="1250" b="0" i="0" u="none" strike="noStrike" dirty="0">
                        <a:solidFill>
                          <a:srgbClr val="000000"/>
                        </a:solidFill>
                        <a:effectLst/>
                        <a:latin typeface="Verdana" panose="020B0604030504040204"/>
                      </a:endParaRPr>
                    </a:p>
                  </a:txBody>
                  <a:tcPr marL="8214" marR="8214" marT="8214" marB="0" anchor="ctr"/>
                </a:tc>
                <a:tc>
                  <a:txBody>
                    <a:bodyPr/>
                    <a:lstStyle/>
                    <a:p>
                      <a:pPr algn="l" fontAlgn="ctr"/>
                      <a:r>
                        <a:rPr lang="en-US" altLang="zh-CN" sz="1250" u="none" strike="noStrike">
                          <a:effectLst/>
                        </a:rPr>
                        <a:t>1993</a:t>
                      </a:r>
                      <a:endParaRPr lang="en-US" altLang="zh-CN" sz="1250" b="0" i="0" u="none" strike="noStrike">
                        <a:solidFill>
                          <a:srgbClr val="000000"/>
                        </a:solidFill>
                        <a:effectLst/>
                        <a:latin typeface="Verdana" panose="020B0604030504040204"/>
                      </a:endParaRPr>
                    </a:p>
                  </a:txBody>
                  <a:tcPr marL="8214" marR="8214" marT="8214" marB="0" anchor="ctr"/>
                </a:tc>
              </a:tr>
              <a:tr h="246423">
                <a:tc>
                  <a:txBody>
                    <a:bodyPr/>
                    <a:lstStyle/>
                    <a:p>
                      <a:pPr algn="l" fontAlgn="ctr"/>
                      <a:r>
                        <a:rPr lang="zh-CN" altLang="en-US" sz="1250" u="none" strike="noStrike" dirty="0" smtClean="0">
                          <a:effectLst/>
                        </a:rPr>
                        <a:t>刚果</a:t>
                      </a:r>
                      <a:endParaRPr lang="zh-CN" altLang="en-US" sz="1250" b="0" i="0" u="none" strike="noStrike" dirty="0">
                        <a:solidFill>
                          <a:srgbClr val="000000"/>
                        </a:solidFill>
                        <a:effectLst/>
                        <a:latin typeface="Verdana" panose="020B0604030504040204"/>
                      </a:endParaRPr>
                    </a:p>
                  </a:txBody>
                  <a:tcPr marL="8214" marR="8214" marT="8214" marB="0" anchor="ctr"/>
                </a:tc>
                <a:tc>
                  <a:txBody>
                    <a:bodyPr/>
                    <a:lstStyle/>
                    <a:p>
                      <a:pPr algn="l" fontAlgn="ctr"/>
                      <a:r>
                        <a:rPr lang="en-US" altLang="zh-CN" sz="1250" u="none" strike="noStrike">
                          <a:effectLst/>
                        </a:rPr>
                        <a:t>03/02/2015</a:t>
                      </a:r>
                      <a:endParaRPr lang="en-US" altLang="zh-CN" sz="1250" b="0" i="0" u="none" strike="noStrike">
                        <a:solidFill>
                          <a:srgbClr val="000000"/>
                        </a:solidFill>
                        <a:effectLst/>
                        <a:latin typeface="Verdana" panose="020B0604030504040204"/>
                      </a:endParaRPr>
                    </a:p>
                  </a:txBody>
                  <a:tcPr marL="8214" marR="8214" marT="8214" marB="0" anchor="ctr"/>
                </a:tc>
              </a:tr>
              <a:tr h="147854">
                <a:tc>
                  <a:txBody>
                    <a:bodyPr/>
                    <a:lstStyle/>
                    <a:p>
                      <a:pPr algn="l" fontAlgn="ctr"/>
                      <a:r>
                        <a:rPr lang="zh-CN" altLang="en-US" sz="1250" u="none" strike="noStrike">
                          <a:effectLst/>
                        </a:rPr>
                        <a:t>丹麦</a:t>
                      </a:r>
                      <a:endParaRPr lang="zh-CN" altLang="en-US" sz="1250" b="0" i="0" u="none" strike="noStrike">
                        <a:solidFill>
                          <a:srgbClr val="000000"/>
                        </a:solidFill>
                        <a:effectLst/>
                        <a:latin typeface="Verdana" panose="020B0604030504040204"/>
                      </a:endParaRPr>
                    </a:p>
                  </a:txBody>
                  <a:tcPr marL="8214" marR="8214" marT="8214" marB="0" anchor="ctr"/>
                </a:tc>
                <a:tc>
                  <a:txBody>
                    <a:bodyPr/>
                    <a:lstStyle/>
                    <a:p>
                      <a:pPr algn="l" fontAlgn="ctr"/>
                      <a:r>
                        <a:rPr lang="en-US" altLang="zh-CN" sz="1250" u="none" strike="noStrike">
                          <a:effectLst/>
                        </a:rPr>
                        <a:t>1973</a:t>
                      </a:r>
                      <a:endParaRPr lang="en-US" altLang="zh-CN" sz="1250" b="0" i="0" u="none" strike="noStrike">
                        <a:solidFill>
                          <a:srgbClr val="000000"/>
                        </a:solidFill>
                        <a:effectLst/>
                        <a:latin typeface="Verdana" panose="020B0604030504040204"/>
                      </a:endParaRPr>
                    </a:p>
                  </a:txBody>
                  <a:tcPr marL="8214" marR="8214" marT="8214" marB="0" anchor="ctr"/>
                </a:tc>
              </a:tr>
              <a:tr h="147854">
                <a:tc>
                  <a:txBody>
                    <a:bodyPr/>
                    <a:lstStyle/>
                    <a:p>
                      <a:pPr algn="l" fontAlgn="ctr"/>
                      <a:r>
                        <a:rPr lang="zh-CN" altLang="en-US" sz="1250" u="none" strike="noStrike">
                          <a:effectLst/>
                        </a:rPr>
                        <a:t>吉布提</a:t>
                      </a:r>
                      <a:endParaRPr lang="zh-CN" altLang="en-US" sz="1250" b="0" i="0" u="none" strike="noStrike">
                        <a:solidFill>
                          <a:srgbClr val="000000"/>
                        </a:solidFill>
                        <a:effectLst/>
                        <a:latin typeface="Verdana" panose="020B0604030504040204"/>
                      </a:endParaRPr>
                    </a:p>
                  </a:txBody>
                  <a:tcPr marL="8214" marR="8214" marT="8214" marB="0" anchor="ctr"/>
                </a:tc>
                <a:tc>
                  <a:txBody>
                    <a:bodyPr/>
                    <a:lstStyle/>
                    <a:p>
                      <a:pPr algn="l" fontAlgn="ctr"/>
                      <a:r>
                        <a:rPr lang="en-US" altLang="zh-CN" sz="1250" u="none" strike="noStrike">
                          <a:effectLst/>
                        </a:rPr>
                        <a:t>1977</a:t>
                      </a:r>
                      <a:endParaRPr lang="en-US" altLang="zh-CN" sz="1250" b="0" i="0" u="none" strike="noStrike">
                        <a:solidFill>
                          <a:srgbClr val="000000"/>
                        </a:solidFill>
                        <a:effectLst/>
                        <a:latin typeface="Verdana" panose="020B0604030504040204"/>
                      </a:endParaRPr>
                    </a:p>
                  </a:txBody>
                  <a:tcPr marL="8214" marR="8214" marT="8214" marB="0" anchor="ctr"/>
                </a:tc>
              </a:tr>
              <a:tr h="147854">
                <a:tc>
                  <a:txBody>
                    <a:bodyPr/>
                    <a:lstStyle/>
                    <a:p>
                      <a:pPr algn="l" fontAlgn="ctr"/>
                      <a:r>
                        <a:rPr lang="zh-CN" altLang="en-US" sz="1250" u="none" strike="noStrike">
                          <a:effectLst/>
                        </a:rPr>
                        <a:t>多米尼克</a:t>
                      </a:r>
                      <a:endParaRPr lang="zh-CN" altLang="en-US" sz="1250" b="0" i="0" u="none" strike="noStrike">
                        <a:solidFill>
                          <a:srgbClr val="000000"/>
                        </a:solidFill>
                        <a:effectLst/>
                        <a:latin typeface="Verdana" panose="020B0604030504040204"/>
                      </a:endParaRPr>
                    </a:p>
                  </a:txBody>
                  <a:tcPr marL="8214" marR="8214" marT="8214" marB="0" anchor="ctr"/>
                </a:tc>
                <a:tc>
                  <a:txBody>
                    <a:bodyPr/>
                    <a:lstStyle/>
                    <a:p>
                      <a:pPr algn="l" fontAlgn="ctr"/>
                      <a:r>
                        <a:rPr lang="en-US" altLang="zh-CN" sz="1250" u="none" strike="noStrike">
                          <a:effectLst/>
                        </a:rPr>
                        <a:t>1989</a:t>
                      </a:r>
                      <a:endParaRPr lang="en-US" altLang="zh-CN" sz="1250" b="0" i="0" u="none" strike="noStrike">
                        <a:solidFill>
                          <a:srgbClr val="000000"/>
                        </a:solidFill>
                        <a:effectLst/>
                        <a:latin typeface="Verdana" panose="020B0604030504040204"/>
                      </a:endParaRPr>
                    </a:p>
                  </a:txBody>
                  <a:tcPr marL="8214" marR="8214" marT="8214" marB="0" anchor="ctr"/>
                </a:tc>
              </a:tr>
              <a:tr h="147854">
                <a:tc>
                  <a:txBody>
                    <a:bodyPr/>
                    <a:lstStyle/>
                    <a:p>
                      <a:pPr algn="l" fontAlgn="ctr"/>
                      <a:r>
                        <a:rPr lang="zh-CN" altLang="en-US" sz="1250" u="none" strike="noStrike">
                          <a:effectLst/>
                        </a:rPr>
                        <a:t>多米尼加</a:t>
                      </a:r>
                      <a:endParaRPr lang="zh-CN" altLang="en-US" sz="1250" b="0" i="0" u="none" strike="noStrike">
                        <a:solidFill>
                          <a:srgbClr val="000000"/>
                        </a:solidFill>
                        <a:effectLst/>
                        <a:latin typeface="Verdana" panose="020B0604030504040204"/>
                      </a:endParaRPr>
                    </a:p>
                  </a:txBody>
                  <a:tcPr marL="8214" marR="8214" marT="8214" marB="0" anchor="ctr"/>
                </a:tc>
                <a:tc>
                  <a:txBody>
                    <a:bodyPr/>
                    <a:lstStyle/>
                    <a:p>
                      <a:pPr algn="l" fontAlgn="ctr"/>
                      <a:r>
                        <a:rPr lang="en-US" altLang="zh-CN" sz="1250" u="none" strike="noStrike">
                          <a:effectLst/>
                        </a:rPr>
                        <a:t>2002</a:t>
                      </a:r>
                      <a:endParaRPr lang="en-US" altLang="zh-CN" sz="1250" b="0" i="0" u="none" strike="noStrike">
                        <a:solidFill>
                          <a:srgbClr val="000000"/>
                        </a:solidFill>
                        <a:effectLst/>
                        <a:latin typeface="Verdana" panose="020B0604030504040204"/>
                      </a:endParaRPr>
                    </a:p>
                  </a:txBody>
                  <a:tcPr marL="8214" marR="8214" marT="8214" marB="0" anchor="ctr"/>
                </a:tc>
              </a:tr>
              <a:tr h="147854">
                <a:tc>
                  <a:txBody>
                    <a:bodyPr/>
                    <a:lstStyle/>
                    <a:p>
                      <a:pPr algn="l" fontAlgn="ctr"/>
                      <a:r>
                        <a:rPr lang="zh-CN" altLang="en-US" sz="1250" u="none" strike="noStrike">
                          <a:effectLst/>
                        </a:rPr>
                        <a:t>厄瓜多尔</a:t>
                      </a:r>
                      <a:endParaRPr lang="zh-CN" altLang="en-US" sz="1250" b="0" i="0" u="none" strike="noStrike">
                        <a:solidFill>
                          <a:srgbClr val="000000"/>
                        </a:solidFill>
                        <a:effectLst/>
                        <a:latin typeface="Verdana" panose="020B0604030504040204"/>
                      </a:endParaRPr>
                    </a:p>
                  </a:txBody>
                  <a:tcPr marL="8214" marR="8214" marT="8214" marB="0" anchor="ctr"/>
                </a:tc>
                <a:tc>
                  <a:txBody>
                    <a:bodyPr/>
                    <a:lstStyle/>
                    <a:p>
                      <a:pPr algn="l" fontAlgn="ctr"/>
                      <a:r>
                        <a:rPr lang="en-US" altLang="zh-CN" sz="1250" u="none" strike="noStrike">
                          <a:effectLst/>
                        </a:rPr>
                        <a:t>1962</a:t>
                      </a:r>
                      <a:endParaRPr lang="en-US" altLang="zh-CN" sz="1250" b="0" i="0" u="none" strike="noStrike">
                        <a:solidFill>
                          <a:srgbClr val="000000"/>
                        </a:solidFill>
                        <a:effectLst/>
                        <a:latin typeface="Verdana" panose="020B0604030504040204"/>
                      </a:endParaRPr>
                    </a:p>
                  </a:txBody>
                  <a:tcPr marL="8214" marR="8214" marT="8214" marB="0" anchor="ctr"/>
                </a:tc>
              </a:tr>
              <a:tr h="147854">
                <a:tc>
                  <a:txBody>
                    <a:bodyPr/>
                    <a:lstStyle/>
                    <a:p>
                      <a:pPr algn="l" fontAlgn="ctr"/>
                      <a:r>
                        <a:rPr lang="zh-CN" altLang="en-US" sz="1250" u="none" strike="noStrike">
                          <a:effectLst/>
                        </a:rPr>
                        <a:t>埃及</a:t>
                      </a:r>
                      <a:endParaRPr lang="zh-CN" altLang="en-US" sz="1250" b="0" i="0" u="none" strike="noStrike">
                        <a:solidFill>
                          <a:srgbClr val="000000"/>
                        </a:solidFill>
                        <a:effectLst/>
                        <a:latin typeface="Verdana" panose="020B0604030504040204"/>
                      </a:endParaRPr>
                    </a:p>
                  </a:txBody>
                  <a:tcPr marL="8214" marR="8214" marT="8214" marB="0" anchor="ctr"/>
                </a:tc>
                <a:tc>
                  <a:txBody>
                    <a:bodyPr/>
                    <a:lstStyle/>
                    <a:p>
                      <a:pPr algn="l" fontAlgn="ctr"/>
                      <a:r>
                        <a:rPr lang="en-US" altLang="zh-CN" sz="1250" u="none" strike="noStrike">
                          <a:effectLst/>
                        </a:rPr>
                        <a:t>1959</a:t>
                      </a:r>
                      <a:endParaRPr lang="en-US" altLang="zh-CN" sz="1250" b="0" i="0" u="none" strike="noStrike">
                        <a:solidFill>
                          <a:srgbClr val="000000"/>
                        </a:solidFill>
                        <a:effectLst/>
                        <a:latin typeface="Verdana" panose="020B0604030504040204"/>
                      </a:endParaRPr>
                    </a:p>
                  </a:txBody>
                  <a:tcPr marL="8214" marR="8214" marT="8214" marB="0" anchor="ctr"/>
                </a:tc>
              </a:tr>
              <a:tr h="147854">
                <a:tc>
                  <a:txBody>
                    <a:bodyPr/>
                    <a:lstStyle/>
                    <a:p>
                      <a:pPr algn="l" fontAlgn="ctr"/>
                      <a:r>
                        <a:rPr lang="zh-CN" altLang="en-US" sz="1250" u="none" strike="noStrike">
                          <a:effectLst/>
                        </a:rPr>
                        <a:t>萨尔瓦多</a:t>
                      </a:r>
                      <a:endParaRPr lang="zh-CN" altLang="en-US" sz="1250" b="0" i="0" u="none" strike="noStrike">
                        <a:solidFill>
                          <a:srgbClr val="000000"/>
                        </a:solidFill>
                        <a:effectLst/>
                        <a:latin typeface="Verdana" panose="020B0604030504040204"/>
                      </a:endParaRPr>
                    </a:p>
                  </a:txBody>
                  <a:tcPr marL="8214" marR="8214" marT="8214" marB="0" anchor="ctr"/>
                </a:tc>
                <a:tc>
                  <a:txBody>
                    <a:bodyPr/>
                    <a:lstStyle/>
                    <a:p>
                      <a:pPr algn="l" fontAlgn="ctr"/>
                      <a:r>
                        <a:rPr lang="en-US" altLang="zh-CN" sz="1250" u="none" strike="noStrike">
                          <a:effectLst/>
                        </a:rPr>
                        <a:t>1998</a:t>
                      </a:r>
                      <a:endParaRPr lang="en-US" altLang="zh-CN" sz="1250" b="0" i="0" u="none" strike="noStrike">
                        <a:solidFill>
                          <a:srgbClr val="000000"/>
                        </a:solidFill>
                        <a:effectLst/>
                        <a:latin typeface="Verdana" panose="020B0604030504040204"/>
                      </a:endParaRPr>
                    </a:p>
                  </a:txBody>
                  <a:tcPr marL="8214" marR="8214" marT="8214" marB="0" anchor="ctr"/>
                </a:tc>
              </a:tr>
              <a:tr h="147854">
                <a:tc>
                  <a:txBody>
                    <a:bodyPr/>
                    <a:lstStyle/>
                    <a:p>
                      <a:pPr algn="l" fontAlgn="ctr"/>
                      <a:r>
                        <a:rPr lang="zh-CN" altLang="en-US" sz="1250" u="none" strike="noStrike">
                          <a:effectLst/>
                        </a:rPr>
                        <a:t>爱沙尼亚</a:t>
                      </a:r>
                      <a:endParaRPr lang="zh-CN" altLang="en-US" sz="1250" b="0" i="0" u="none" strike="noStrike">
                        <a:solidFill>
                          <a:srgbClr val="000000"/>
                        </a:solidFill>
                        <a:effectLst/>
                        <a:latin typeface="Verdana" panose="020B0604030504040204"/>
                      </a:endParaRPr>
                    </a:p>
                  </a:txBody>
                  <a:tcPr marL="8214" marR="8214" marT="8214" marB="0" anchor="ctr"/>
                </a:tc>
                <a:tc>
                  <a:txBody>
                    <a:bodyPr/>
                    <a:lstStyle/>
                    <a:p>
                      <a:pPr algn="l" fontAlgn="ctr"/>
                      <a:r>
                        <a:rPr lang="en-US" altLang="zh-CN" sz="1250" u="none" strike="noStrike">
                          <a:effectLst/>
                        </a:rPr>
                        <a:t>1993</a:t>
                      </a:r>
                      <a:endParaRPr lang="en-US" altLang="zh-CN" sz="1250" b="0" i="0" u="none" strike="noStrike">
                        <a:solidFill>
                          <a:srgbClr val="000000"/>
                        </a:solidFill>
                        <a:effectLst/>
                        <a:latin typeface="Verdana" panose="020B0604030504040204"/>
                      </a:endParaRPr>
                    </a:p>
                  </a:txBody>
                  <a:tcPr marL="8214" marR="8214" marT="8214" marB="0" anchor="ctr"/>
                </a:tc>
              </a:tr>
              <a:tr h="147854">
                <a:tc>
                  <a:txBody>
                    <a:bodyPr/>
                    <a:lstStyle/>
                    <a:p>
                      <a:pPr algn="l" fontAlgn="ctr"/>
                      <a:r>
                        <a:rPr lang="zh-CN" altLang="en-US" sz="1250" u="none" strike="noStrike">
                          <a:effectLst/>
                        </a:rPr>
                        <a:t>斐济</a:t>
                      </a:r>
                      <a:endParaRPr lang="zh-CN" altLang="en-US" sz="1250" b="0" i="0" u="none" strike="noStrike">
                        <a:solidFill>
                          <a:srgbClr val="000000"/>
                        </a:solidFill>
                        <a:effectLst/>
                        <a:latin typeface="Verdana" panose="020B0604030504040204"/>
                      </a:endParaRPr>
                    </a:p>
                  </a:txBody>
                  <a:tcPr marL="8214" marR="8214" marT="8214" marB="0" anchor="ctr"/>
                </a:tc>
                <a:tc>
                  <a:txBody>
                    <a:bodyPr/>
                    <a:lstStyle/>
                    <a:p>
                      <a:pPr algn="l" fontAlgn="ctr"/>
                      <a:r>
                        <a:rPr lang="en-US" altLang="zh-CN" sz="1250" u="none" strike="noStrike">
                          <a:effectLst/>
                        </a:rPr>
                        <a:t>2010</a:t>
                      </a:r>
                      <a:endParaRPr lang="en-US" altLang="zh-CN" sz="1250" b="0" i="0" u="none" strike="noStrike">
                        <a:solidFill>
                          <a:srgbClr val="000000"/>
                        </a:solidFill>
                        <a:effectLst/>
                        <a:latin typeface="Verdana" panose="020B0604030504040204"/>
                      </a:endParaRPr>
                    </a:p>
                  </a:txBody>
                  <a:tcPr marL="8214" marR="8214" marT="8214" marB="0" anchor="ctr"/>
                </a:tc>
              </a:tr>
              <a:tr h="147854">
                <a:tc>
                  <a:txBody>
                    <a:bodyPr/>
                    <a:lstStyle/>
                    <a:p>
                      <a:pPr algn="l" fontAlgn="ctr"/>
                      <a:r>
                        <a:rPr lang="zh-CN" altLang="en-US" sz="1250" u="none" strike="noStrike">
                          <a:effectLst/>
                        </a:rPr>
                        <a:t>芬兰</a:t>
                      </a:r>
                      <a:endParaRPr lang="zh-CN" altLang="en-US" sz="1250" b="0" i="0" u="none" strike="noStrike">
                        <a:solidFill>
                          <a:srgbClr val="000000"/>
                        </a:solidFill>
                        <a:effectLst/>
                        <a:latin typeface="Verdana" panose="020B0604030504040204"/>
                      </a:endParaRPr>
                    </a:p>
                  </a:txBody>
                  <a:tcPr marL="8214" marR="8214" marT="8214" marB="0" anchor="ctr"/>
                </a:tc>
                <a:tc>
                  <a:txBody>
                    <a:bodyPr/>
                    <a:lstStyle/>
                    <a:p>
                      <a:pPr algn="l" fontAlgn="ctr"/>
                      <a:r>
                        <a:rPr lang="en-US" altLang="zh-CN" sz="1250" u="none" strike="noStrike">
                          <a:effectLst/>
                        </a:rPr>
                        <a:t>1962</a:t>
                      </a:r>
                      <a:endParaRPr lang="en-US" altLang="zh-CN" sz="1250" b="0" i="0" u="none" strike="noStrike">
                        <a:solidFill>
                          <a:srgbClr val="000000"/>
                        </a:solidFill>
                        <a:effectLst/>
                        <a:latin typeface="Verdana" panose="020B0604030504040204"/>
                      </a:endParaRPr>
                    </a:p>
                  </a:txBody>
                  <a:tcPr marL="8214" marR="8214" marT="8214" marB="0" anchor="ctr"/>
                </a:tc>
              </a:tr>
              <a:tr h="147854">
                <a:tc>
                  <a:txBody>
                    <a:bodyPr/>
                    <a:lstStyle/>
                    <a:p>
                      <a:pPr algn="l" fontAlgn="ctr"/>
                      <a:r>
                        <a:rPr lang="zh-CN" altLang="en-US" sz="1250" u="none" strike="noStrike">
                          <a:effectLst/>
                        </a:rPr>
                        <a:t>法国</a:t>
                      </a:r>
                      <a:endParaRPr lang="zh-CN" altLang="en-US" sz="1250" b="0" i="0" u="none" strike="noStrike">
                        <a:solidFill>
                          <a:srgbClr val="000000"/>
                        </a:solidFill>
                        <a:effectLst/>
                        <a:latin typeface="Verdana" panose="020B0604030504040204"/>
                      </a:endParaRPr>
                    </a:p>
                  </a:txBody>
                  <a:tcPr marL="8214" marR="8214" marT="8214" marB="0" anchor="ctr"/>
                </a:tc>
                <a:tc>
                  <a:txBody>
                    <a:bodyPr/>
                    <a:lstStyle/>
                    <a:p>
                      <a:pPr algn="l" fontAlgn="ctr"/>
                      <a:r>
                        <a:rPr lang="en-US" altLang="zh-CN" sz="1250" u="none" strike="noStrike">
                          <a:effectLst/>
                        </a:rPr>
                        <a:t>1959</a:t>
                      </a:r>
                      <a:endParaRPr lang="en-US" altLang="zh-CN" sz="1250" b="0" i="0" u="none" strike="noStrike">
                        <a:solidFill>
                          <a:srgbClr val="000000"/>
                        </a:solidFill>
                        <a:effectLst/>
                        <a:latin typeface="Verdana" panose="020B0604030504040204"/>
                      </a:endParaRPr>
                    </a:p>
                  </a:txBody>
                  <a:tcPr marL="8214" marR="8214" marT="8214" marB="0" anchor="ctr"/>
                </a:tc>
              </a:tr>
              <a:tr h="147854">
                <a:tc>
                  <a:txBody>
                    <a:bodyPr/>
                    <a:lstStyle/>
                    <a:p>
                      <a:pPr algn="l" fontAlgn="ctr"/>
                      <a:r>
                        <a:rPr lang="zh-CN" altLang="en-US" sz="1250" u="none" strike="noStrike">
                          <a:effectLst/>
                        </a:rPr>
                        <a:t>加蓬</a:t>
                      </a:r>
                      <a:endParaRPr lang="zh-CN" altLang="en-US" sz="1250" b="0" i="0" u="none" strike="noStrike">
                        <a:solidFill>
                          <a:srgbClr val="000000"/>
                        </a:solidFill>
                        <a:effectLst/>
                        <a:latin typeface="Verdana" panose="020B0604030504040204"/>
                      </a:endParaRPr>
                    </a:p>
                  </a:txBody>
                  <a:tcPr marL="8214" marR="8214" marT="8214" marB="0" anchor="ctr"/>
                </a:tc>
                <a:tc>
                  <a:txBody>
                    <a:bodyPr/>
                    <a:lstStyle/>
                    <a:p>
                      <a:pPr algn="l" fontAlgn="ctr"/>
                      <a:r>
                        <a:rPr lang="en-US" altLang="zh-CN" sz="1250" u="none" strike="noStrike">
                          <a:effectLst/>
                        </a:rPr>
                        <a:t>2007</a:t>
                      </a:r>
                      <a:endParaRPr lang="en-US" altLang="zh-CN" sz="1250" b="0" i="0" u="none" strike="noStrike">
                        <a:solidFill>
                          <a:srgbClr val="000000"/>
                        </a:solidFill>
                        <a:effectLst/>
                        <a:latin typeface="Verdana" panose="020B0604030504040204"/>
                      </a:endParaRPr>
                    </a:p>
                  </a:txBody>
                  <a:tcPr marL="8214" marR="8214" marT="8214" marB="0" anchor="ctr"/>
                </a:tc>
              </a:tr>
              <a:tr h="147854">
                <a:tc>
                  <a:txBody>
                    <a:bodyPr/>
                    <a:lstStyle/>
                    <a:p>
                      <a:pPr algn="l" fontAlgn="ctr"/>
                      <a:r>
                        <a:rPr lang="zh-CN" altLang="en-US" sz="1250" u="none" strike="noStrike">
                          <a:effectLst/>
                        </a:rPr>
                        <a:t>格鲁吉亚</a:t>
                      </a:r>
                      <a:endParaRPr lang="zh-CN" altLang="en-US" sz="1250" b="0" i="0" u="none" strike="noStrike">
                        <a:solidFill>
                          <a:srgbClr val="000000"/>
                        </a:solidFill>
                        <a:effectLst/>
                        <a:latin typeface="Verdana" panose="020B0604030504040204"/>
                      </a:endParaRPr>
                    </a:p>
                  </a:txBody>
                  <a:tcPr marL="8214" marR="8214" marT="8214" marB="0" anchor="ctr"/>
                </a:tc>
                <a:tc>
                  <a:txBody>
                    <a:bodyPr/>
                    <a:lstStyle/>
                    <a:p>
                      <a:pPr algn="l" fontAlgn="ctr"/>
                      <a:r>
                        <a:rPr lang="en-US" altLang="zh-CN" sz="1250" u="none" strike="noStrike">
                          <a:effectLst/>
                        </a:rPr>
                        <a:t>1994</a:t>
                      </a:r>
                      <a:endParaRPr lang="en-US" altLang="zh-CN" sz="1250" b="0" i="0" u="none" strike="noStrike">
                        <a:solidFill>
                          <a:srgbClr val="000000"/>
                        </a:solidFill>
                        <a:effectLst/>
                        <a:latin typeface="Verdana" panose="020B0604030504040204"/>
                      </a:endParaRPr>
                    </a:p>
                  </a:txBody>
                  <a:tcPr marL="8214" marR="8214" marT="8214" marB="0" anchor="ctr"/>
                </a:tc>
              </a:tr>
              <a:tr h="147854">
                <a:tc>
                  <a:txBody>
                    <a:bodyPr/>
                    <a:lstStyle/>
                    <a:p>
                      <a:pPr algn="l" fontAlgn="ctr"/>
                      <a:r>
                        <a:rPr lang="zh-CN" altLang="en-US" sz="1250" u="none" strike="noStrike">
                          <a:effectLst/>
                        </a:rPr>
                        <a:t>德国</a:t>
                      </a:r>
                      <a:endParaRPr lang="zh-CN" altLang="en-US" sz="1250" b="0" i="0" u="none" strike="noStrike">
                        <a:solidFill>
                          <a:srgbClr val="000000"/>
                        </a:solidFill>
                        <a:effectLst/>
                        <a:latin typeface="Verdana" panose="020B0604030504040204"/>
                      </a:endParaRPr>
                    </a:p>
                  </a:txBody>
                  <a:tcPr marL="8214" marR="8214" marT="8214" marB="0" anchor="ctr"/>
                </a:tc>
                <a:tc>
                  <a:txBody>
                    <a:bodyPr/>
                    <a:lstStyle/>
                    <a:p>
                      <a:pPr algn="l" fontAlgn="ctr"/>
                      <a:r>
                        <a:rPr lang="en-US" altLang="zh-CN" sz="1250" u="none" strike="noStrike">
                          <a:effectLst/>
                        </a:rPr>
                        <a:t>1961</a:t>
                      </a:r>
                      <a:endParaRPr lang="en-US" altLang="zh-CN" sz="1250" b="0" i="0" u="none" strike="noStrike">
                        <a:solidFill>
                          <a:srgbClr val="000000"/>
                        </a:solidFill>
                        <a:effectLst/>
                        <a:latin typeface="Verdana" panose="020B0604030504040204"/>
                      </a:endParaRPr>
                    </a:p>
                  </a:txBody>
                  <a:tcPr marL="8214" marR="8214" marT="8214" marB="0" anchor="ctr"/>
                </a:tc>
              </a:tr>
              <a:tr h="147854">
                <a:tc>
                  <a:txBody>
                    <a:bodyPr/>
                    <a:lstStyle/>
                    <a:p>
                      <a:pPr algn="l" fontAlgn="ctr"/>
                      <a:r>
                        <a:rPr lang="zh-CN" altLang="en-US" sz="1250" u="none" strike="noStrike" dirty="0">
                          <a:effectLst/>
                        </a:rPr>
                        <a:t>加纳</a:t>
                      </a:r>
                      <a:endParaRPr lang="zh-CN" altLang="en-US" sz="1250" b="0" i="0" u="none" strike="noStrike" dirty="0">
                        <a:solidFill>
                          <a:srgbClr val="000000"/>
                        </a:solidFill>
                        <a:effectLst/>
                        <a:latin typeface="Verdana" panose="020B0604030504040204"/>
                      </a:endParaRPr>
                    </a:p>
                  </a:txBody>
                  <a:tcPr marL="8214" marR="8214" marT="8214" marB="0" anchor="ctr"/>
                </a:tc>
                <a:tc>
                  <a:txBody>
                    <a:bodyPr/>
                    <a:lstStyle/>
                    <a:p>
                      <a:pPr algn="l" fontAlgn="ctr"/>
                      <a:r>
                        <a:rPr lang="en-US" altLang="zh-CN" sz="1250" u="none" strike="noStrike" dirty="0">
                          <a:effectLst/>
                        </a:rPr>
                        <a:t>1968</a:t>
                      </a:r>
                      <a:endParaRPr lang="en-US" altLang="zh-CN" sz="1250" b="0" i="0" u="none" strike="noStrike" dirty="0">
                        <a:solidFill>
                          <a:srgbClr val="000000"/>
                        </a:solidFill>
                        <a:effectLst/>
                        <a:latin typeface="Verdana" panose="020B0604030504040204"/>
                      </a:endParaRPr>
                    </a:p>
                  </a:txBody>
                  <a:tcPr marL="8214" marR="8214" marT="8214" marB="0" anchor="ctr"/>
                </a:tc>
              </a:tr>
              <a:tr h="147854">
                <a:tc>
                  <a:txBody>
                    <a:bodyPr/>
                    <a:lstStyle/>
                    <a:p>
                      <a:pPr algn="l" fontAlgn="ctr"/>
                      <a:r>
                        <a:rPr lang="zh-CN" altLang="en-US" sz="1250" u="none" strike="noStrike">
                          <a:effectLst/>
                        </a:rPr>
                        <a:t>希腊</a:t>
                      </a:r>
                      <a:endParaRPr lang="zh-CN" altLang="en-US" sz="1250" b="0" i="0" u="none" strike="noStrike">
                        <a:solidFill>
                          <a:srgbClr val="000000"/>
                        </a:solidFill>
                        <a:effectLst/>
                        <a:latin typeface="Verdana" panose="020B0604030504040204"/>
                      </a:endParaRPr>
                    </a:p>
                  </a:txBody>
                  <a:tcPr marL="8588" marR="8588" marT="8588" marB="0" anchor="ctr"/>
                </a:tc>
                <a:tc>
                  <a:txBody>
                    <a:bodyPr/>
                    <a:lstStyle/>
                    <a:p>
                      <a:pPr algn="l" fontAlgn="ctr"/>
                      <a:r>
                        <a:rPr lang="en-US" altLang="zh-CN" sz="1250" u="none" strike="noStrike" dirty="0">
                          <a:effectLst/>
                        </a:rPr>
                        <a:t>1962</a:t>
                      </a:r>
                      <a:endParaRPr lang="en-US" altLang="zh-CN" sz="1250" b="0" i="0" u="none" strike="noStrike" dirty="0">
                        <a:solidFill>
                          <a:srgbClr val="000000"/>
                        </a:solidFill>
                        <a:effectLst/>
                        <a:latin typeface="Verdana" panose="020B0604030504040204"/>
                      </a:endParaRPr>
                    </a:p>
                  </a:txBody>
                  <a:tcPr marL="8588" marR="8588" marT="8588" marB="0" anchor="ctr"/>
                </a:tc>
              </a:tr>
            </a:tbl>
          </a:graphicData>
        </a:graphic>
      </p:graphicFrame>
      <p:graphicFrame>
        <p:nvGraphicFramePr>
          <p:cNvPr id="8" name="表格 7"/>
          <p:cNvGraphicFramePr>
            <a:graphicFrameLocks noGrp="1"/>
          </p:cNvGraphicFramePr>
          <p:nvPr/>
        </p:nvGraphicFramePr>
        <p:xfrm>
          <a:off x="6300192" y="692696"/>
          <a:ext cx="2016224" cy="5998452"/>
        </p:xfrm>
        <a:graphic>
          <a:graphicData uri="http://schemas.openxmlformats.org/drawingml/2006/table">
            <a:tbl>
              <a:tblPr>
                <a:tableStyleId>{3B4B98B0-60AC-42C2-AFA5-B58CD77FA1E5}</a:tableStyleId>
              </a:tblPr>
              <a:tblGrid>
                <a:gridCol w="1224136"/>
                <a:gridCol w="792088"/>
              </a:tblGrid>
              <a:tr h="200121">
                <a:tc>
                  <a:txBody>
                    <a:bodyPr/>
                    <a:lstStyle/>
                    <a:p>
                      <a:pPr algn="l" rtl="0" fontAlgn="ctr"/>
                      <a:r>
                        <a:rPr lang="zh-CN" altLang="en-US" sz="1250" u="none" strike="noStrike" dirty="0">
                          <a:solidFill>
                            <a:srgbClr val="0070C0"/>
                          </a:solidFill>
                          <a:effectLst/>
                        </a:rPr>
                        <a:t>国家</a:t>
                      </a:r>
                      <a:endParaRPr lang="zh-CN" altLang="en-US" sz="1250" b="0" i="0" u="none" strike="noStrike" dirty="0">
                        <a:solidFill>
                          <a:srgbClr val="0070C0"/>
                        </a:solidFill>
                        <a:effectLst/>
                        <a:latin typeface="Arial" panose="020B0604020202020204"/>
                      </a:endParaRPr>
                    </a:p>
                  </a:txBody>
                  <a:tcPr marL="8588" marR="8588" marT="8588" marB="0" anchor="ctr"/>
                </a:tc>
                <a:tc>
                  <a:txBody>
                    <a:bodyPr/>
                    <a:lstStyle/>
                    <a:p>
                      <a:pPr algn="l" rtl="0" fontAlgn="ctr"/>
                      <a:r>
                        <a:rPr lang="zh-CN" altLang="en-US" sz="1250" u="none" strike="noStrike" dirty="0" smtClean="0">
                          <a:solidFill>
                            <a:srgbClr val="0070C0"/>
                          </a:solidFill>
                          <a:effectLst/>
                        </a:rPr>
                        <a:t>生效时间</a:t>
                      </a:r>
                      <a:endParaRPr lang="zh-CN" altLang="en-US" sz="1250" b="0" i="0" u="none" strike="noStrike" dirty="0">
                        <a:solidFill>
                          <a:srgbClr val="0070C0"/>
                        </a:solidFill>
                        <a:effectLst/>
                        <a:latin typeface="Arial" panose="020B0604020202020204"/>
                      </a:endParaRPr>
                    </a:p>
                  </a:txBody>
                  <a:tcPr marL="8588" marR="8588" marT="8588" marB="0" anchor="ctr"/>
                </a:tc>
              </a:tr>
              <a:tr h="200121">
                <a:tc>
                  <a:txBody>
                    <a:bodyPr/>
                    <a:lstStyle/>
                    <a:p>
                      <a:pPr algn="l" fontAlgn="ctr"/>
                      <a:r>
                        <a:rPr lang="zh-CN" altLang="en-US" sz="1250" u="none" strike="noStrike" dirty="0">
                          <a:effectLst/>
                        </a:rPr>
                        <a:t>危地马拉</a:t>
                      </a:r>
                      <a:endParaRPr lang="zh-CN" altLang="en-US" sz="1250" b="0" i="0" u="none" strike="noStrike" dirty="0">
                        <a:solidFill>
                          <a:srgbClr val="000000"/>
                        </a:solidFill>
                        <a:effectLst/>
                        <a:latin typeface="Verdana" panose="020B0604030504040204"/>
                      </a:endParaRPr>
                    </a:p>
                  </a:txBody>
                  <a:tcPr marL="8588" marR="8588" marT="8588" marB="0" anchor="ctr"/>
                </a:tc>
                <a:tc>
                  <a:txBody>
                    <a:bodyPr/>
                    <a:lstStyle/>
                    <a:p>
                      <a:pPr algn="l" fontAlgn="ctr"/>
                      <a:r>
                        <a:rPr lang="en-US" altLang="zh-CN" sz="1250" u="none" strike="noStrike">
                          <a:effectLst/>
                        </a:rPr>
                        <a:t>1984</a:t>
                      </a:r>
                      <a:endParaRPr lang="en-US" altLang="zh-CN" sz="1250" b="0" i="0" u="none" strike="noStrike">
                        <a:solidFill>
                          <a:srgbClr val="000000"/>
                        </a:solidFill>
                        <a:effectLst/>
                        <a:latin typeface="Verdana" panose="020B0604030504040204"/>
                      </a:endParaRPr>
                    </a:p>
                  </a:txBody>
                  <a:tcPr marL="8588" marR="8588" marT="8588" marB="0" anchor="ctr"/>
                </a:tc>
              </a:tr>
              <a:tr h="200121">
                <a:tc>
                  <a:txBody>
                    <a:bodyPr/>
                    <a:lstStyle/>
                    <a:p>
                      <a:pPr algn="l" fontAlgn="ctr"/>
                      <a:r>
                        <a:rPr lang="zh-CN" altLang="en-US" sz="1250" u="none" strike="noStrike">
                          <a:effectLst/>
                        </a:rPr>
                        <a:t>几内亚</a:t>
                      </a:r>
                      <a:endParaRPr lang="zh-CN" altLang="en-US" sz="1250" b="0" i="0" u="none" strike="noStrike">
                        <a:solidFill>
                          <a:srgbClr val="000000"/>
                        </a:solidFill>
                        <a:effectLst/>
                        <a:latin typeface="Verdana" panose="020B0604030504040204"/>
                      </a:endParaRPr>
                    </a:p>
                  </a:txBody>
                  <a:tcPr marL="8588" marR="8588" marT="8588" marB="0" anchor="ctr"/>
                </a:tc>
                <a:tc>
                  <a:txBody>
                    <a:bodyPr/>
                    <a:lstStyle/>
                    <a:p>
                      <a:pPr algn="l" fontAlgn="ctr"/>
                      <a:r>
                        <a:rPr lang="en-US" altLang="zh-CN" sz="1250" u="none" strike="noStrike">
                          <a:effectLst/>
                        </a:rPr>
                        <a:t>1991</a:t>
                      </a:r>
                      <a:endParaRPr lang="en-US" altLang="zh-CN" sz="1250" b="0" i="0" u="none" strike="noStrike">
                        <a:solidFill>
                          <a:srgbClr val="000000"/>
                        </a:solidFill>
                        <a:effectLst/>
                        <a:latin typeface="Verdana" panose="020B0604030504040204"/>
                      </a:endParaRPr>
                    </a:p>
                  </a:txBody>
                  <a:tcPr marL="8588" marR="8588" marT="8588" marB="0" anchor="ctr"/>
                </a:tc>
              </a:tr>
              <a:tr h="200121">
                <a:tc>
                  <a:txBody>
                    <a:bodyPr/>
                    <a:lstStyle/>
                    <a:p>
                      <a:pPr algn="l" fontAlgn="ctr"/>
                      <a:r>
                        <a:rPr lang="zh-CN" altLang="en-US" sz="1250" u="none" strike="noStrike">
                          <a:effectLst/>
                        </a:rPr>
                        <a:t>圭亚那</a:t>
                      </a:r>
                      <a:endParaRPr lang="zh-CN" altLang="en-US" sz="1250" b="0" i="0" u="none" strike="noStrike">
                        <a:solidFill>
                          <a:srgbClr val="000000"/>
                        </a:solidFill>
                        <a:effectLst/>
                        <a:latin typeface="Verdana" panose="020B0604030504040204"/>
                      </a:endParaRPr>
                    </a:p>
                  </a:txBody>
                  <a:tcPr marL="8588" marR="8588" marT="8588" marB="0" anchor="ctr"/>
                </a:tc>
                <a:tc>
                  <a:txBody>
                    <a:bodyPr/>
                    <a:lstStyle/>
                    <a:p>
                      <a:pPr algn="l" fontAlgn="ctr"/>
                      <a:r>
                        <a:rPr lang="en-US" altLang="zh-CN" sz="1250" u="none" strike="noStrike">
                          <a:effectLst/>
                        </a:rPr>
                        <a:t>2014</a:t>
                      </a:r>
                      <a:endParaRPr lang="en-US" altLang="zh-CN" sz="1250" b="0" i="0" u="none" strike="noStrike">
                        <a:solidFill>
                          <a:srgbClr val="000000"/>
                        </a:solidFill>
                        <a:effectLst/>
                        <a:latin typeface="Verdana" panose="020B0604030504040204"/>
                      </a:endParaRPr>
                    </a:p>
                  </a:txBody>
                  <a:tcPr marL="8588" marR="8588" marT="8588" marB="0" anchor="ctr"/>
                </a:tc>
              </a:tr>
              <a:tr h="200121">
                <a:tc>
                  <a:txBody>
                    <a:bodyPr/>
                    <a:lstStyle/>
                    <a:p>
                      <a:pPr algn="l" fontAlgn="ctr"/>
                      <a:r>
                        <a:rPr lang="zh-CN" altLang="en-US" sz="1250" u="none" strike="noStrike">
                          <a:effectLst/>
                        </a:rPr>
                        <a:t>海地</a:t>
                      </a:r>
                      <a:endParaRPr lang="zh-CN" altLang="en-US" sz="1250" b="0" i="0" u="none" strike="noStrike">
                        <a:solidFill>
                          <a:srgbClr val="000000"/>
                        </a:solidFill>
                        <a:effectLst/>
                        <a:latin typeface="Verdana" panose="020B0604030504040204"/>
                      </a:endParaRPr>
                    </a:p>
                  </a:txBody>
                  <a:tcPr marL="8588" marR="8588" marT="8588" marB="0" anchor="ctr"/>
                </a:tc>
                <a:tc>
                  <a:txBody>
                    <a:bodyPr/>
                    <a:lstStyle/>
                    <a:p>
                      <a:pPr algn="l" fontAlgn="ctr"/>
                      <a:r>
                        <a:rPr lang="en-US" altLang="zh-CN" sz="1250" u="none" strike="noStrike">
                          <a:effectLst/>
                        </a:rPr>
                        <a:t>1984</a:t>
                      </a:r>
                      <a:endParaRPr lang="en-US" altLang="zh-CN" sz="1250" b="0" i="0" u="none" strike="noStrike">
                        <a:solidFill>
                          <a:srgbClr val="000000"/>
                        </a:solidFill>
                        <a:effectLst/>
                        <a:latin typeface="Verdana" panose="020B0604030504040204"/>
                      </a:endParaRPr>
                    </a:p>
                  </a:txBody>
                  <a:tcPr marL="8588" marR="8588" marT="8588" marB="0" anchor="ctr"/>
                </a:tc>
              </a:tr>
              <a:tr h="200121">
                <a:tc>
                  <a:txBody>
                    <a:bodyPr/>
                    <a:lstStyle/>
                    <a:p>
                      <a:pPr algn="l" fontAlgn="ctr"/>
                      <a:r>
                        <a:rPr lang="zh-CN" altLang="en-US" sz="1250" u="none" strike="noStrike">
                          <a:effectLst/>
                        </a:rPr>
                        <a:t>教廷</a:t>
                      </a:r>
                      <a:endParaRPr lang="zh-CN" altLang="en-US" sz="1250" b="0" i="0" u="none" strike="noStrike">
                        <a:solidFill>
                          <a:srgbClr val="000000"/>
                        </a:solidFill>
                        <a:effectLst/>
                        <a:latin typeface="Verdana" panose="020B0604030504040204"/>
                      </a:endParaRPr>
                    </a:p>
                  </a:txBody>
                  <a:tcPr marL="8588" marR="8588" marT="8588" marB="0" anchor="ctr"/>
                </a:tc>
                <a:tc>
                  <a:txBody>
                    <a:bodyPr/>
                    <a:lstStyle/>
                    <a:p>
                      <a:pPr algn="l" fontAlgn="ctr"/>
                      <a:r>
                        <a:rPr lang="en-US" altLang="zh-CN" sz="1250" u="none" strike="noStrike">
                          <a:effectLst/>
                        </a:rPr>
                        <a:t>1975</a:t>
                      </a:r>
                      <a:endParaRPr lang="en-US" altLang="zh-CN" sz="1250" b="0" i="0" u="none" strike="noStrike">
                        <a:solidFill>
                          <a:srgbClr val="000000"/>
                        </a:solidFill>
                        <a:effectLst/>
                        <a:latin typeface="Verdana" panose="020B0604030504040204"/>
                      </a:endParaRPr>
                    </a:p>
                  </a:txBody>
                  <a:tcPr marL="8588" marR="8588" marT="8588" marB="0" anchor="ctr"/>
                </a:tc>
              </a:tr>
              <a:tr h="200121">
                <a:tc>
                  <a:txBody>
                    <a:bodyPr/>
                    <a:lstStyle/>
                    <a:p>
                      <a:pPr algn="l" fontAlgn="ctr"/>
                      <a:r>
                        <a:rPr lang="zh-CN" altLang="en-US" sz="1250" u="none" strike="noStrike">
                          <a:effectLst/>
                        </a:rPr>
                        <a:t>洪都拉斯</a:t>
                      </a:r>
                      <a:endParaRPr lang="zh-CN" altLang="en-US" sz="1250" b="0" i="0" u="none" strike="noStrike">
                        <a:solidFill>
                          <a:srgbClr val="000000"/>
                        </a:solidFill>
                        <a:effectLst/>
                        <a:latin typeface="Verdana" panose="020B0604030504040204"/>
                      </a:endParaRPr>
                    </a:p>
                  </a:txBody>
                  <a:tcPr marL="8588" marR="8588" marT="8588" marB="0" anchor="ctr"/>
                </a:tc>
                <a:tc>
                  <a:txBody>
                    <a:bodyPr/>
                    <a:lstStyle/>
                    <a:p>
                      <a:pPr algn="l" fontAlgn="ctr"/>
                      <a:r>
                        <a:rPr lang="en-US" altLang="zh-CN" sz="1250" u="none" strike="noStrike">
                          <a:effectLst/>
                        </a:rPr>
                        <a:t>2001</a:t>
                      </a:r>
                      <a:endParaRPr lang="en-US" altLang="zh-CN" sz="1250" b="0" i="0" u="none" strike="noStrike">
                        <a:solidFill>
                          <a:srgbClr val="000000"/>
                        </a:solidFill>
                        <a:effectLst/>
                        <a:latin typeface="Verdana" panose="020B0604030504040204"/>
                      </a:endParaRPr>
                    </a:p>
                  </a:txBody>
                  <a:tcPr marL="8588" marR="8588" marT="8588" marB="0" anchor="ctr"/>
                </a:tc>
              </a:tr>
              <a:tr h="200121">
                <a:tc>
                  <a:txBody>
                    <a:bodyPr/>
                    <a:lstStyle/>
                    <a:p>
                      <a:pPr algn="l" fontAlgn="ctr"/>
                      <a:r>
                        <a:rPr lang="zh-CN" altLang="en-US" sz="1250" u="none" strike="noStrike">
                          <a:effectLst/>
                        </a:rPr>
                        <a:t>匈牙利</a:t>
                      </a:r>
                      <a:endParaRPr lang="zh-CN" altLang="en-US" sz="1250" b="0" i="0" u="none" strike="noStrike">
                        <a:solidFill>
                          <a:srgbClr val="000000"/>
                        </a:solidFill>
                        <a:effectLst/>
                        <a:latin typeface="Verdana" panose="020B0604030504040204"/>
                      </a:endParaRPr>
                    </a:p>
                  </a:txBody>
                  <a:tcPr marL="8588" marR="8588" marT="8588" marB="0" anchor="ctr"/>
                </a:tc>
                <a:tc>
                  <a:txBody>
                    <a:bodyPr/>
                    <a:lstStyle/>
                    <a:p>
                      <a:pPr algn="l" fontAlgn="ctr"/>
                      <a:r>
                        <a:rPr lang="en-US" altLang="zh-CN" sz="1250" u="none" strike="noStrike">
                          <a:effectLst/>
                        </a:rPr>
                        <a:t>1962</a:t>
                      </a:r>
                      <a:endParaRPr lang="en-US" altLang="zh-CN" sz="1250" b="0" i="0" u="none" strike="noStrike">
                        <a:solidFill>
                          <a:srgbClr val="000000"/>
                        </a:solidFill>
                        <a:effectLst/>
                        <a:latin typeface="Verdana" panose="020B0604030504040204"/>
                      </a:endParaRPr>
                    </a:p>
                  </a:txBody>
                  <a:tcPr marL="8588" marR="8588" marT="8588" marB="0" anchor="ctr"/>
                </a:tc>
              </a:tr>
              <a:tr h="200121">
                <a:tc>
                  <a:txBody>
                    <a:bodyPr/>
                    <a:lstStyle/>
                    <a:p>
                      <a:pPr algn="l" fontAlgn="ctr"/>
                      <a:r>
                        <a:rPr lang="zh-CN" altLang="en-US" sz="1250" u="none" strike="noStrike">
                          <a:effectLst/>
                        </a:rPr>
                        <a:t>冰岛</a:t>
                      </a:r>
                      <a:endParaRPr lang="zh-CN" altLang="en-US" sz="1250" b="0" i="0" u="none" strike="noStrike">
                        <a:solidFill>
                          <a:srgbClr val="000000"/>
                        </a:solidFill>
                        <a:effectLst/>
                        <a:latin typeface="Verdana" panose="020B0604030504040204"/>
                      </a:endParaRPr>
                    </a:p>
                  </a:txBody>
                  <a:tcPr marL="8588" marR="8588" marT="8588" marB="0" anchor="ctr"/>
                </a:tc>
                <a:tc>
                  <a:txBody>
                    <a:bodyPr/>
                    <a:lstStyle/>
                    <a:p>
                      <a:pPr algn="l" fontAlgn="ctr"/>
                      <a:r>
                        <a:rPr lang="en-US" altLang="zh-CN" sz="1250" u="none" strike="noStrike">
                          <a:effectLst/>
                        </a:rPr>
                        <a:t>2002</a:t>
                      </a:r>
                      <a:endParaRPr lang="en-US" altLang="zh-CN" sz="1250" b="0" i="0" u="none" strike="noStrike">
                        <a:solidFill>
                          <a:srgbClr val="000000"/>
                        </a:solidFill>
                        <a:effectLst/>
                        <a:latin typeface="Verdana" panose="020B0604030504040204"/>
                      </a:endParaRPr>
                    </a:p>
                  </a:txBody>
                  <a:tcPr marL="8588" marR="8588" marT="8588" marB="0" anchor="ctr"/>
                </a:tc>
              </a:tr>
              <a:tr h="200121">
                <a:tc>
                  <a:txBody>
                    <a:bodyPr/>
                    <a:lstStyle/>
                    <a:p>
                      <a:pPr algn="l" fontAlgn="ctr"/>
                      <a:r>
                        <a:rPr lang="zh-CN" altLang="en-US" sz="1250" u="none" strike="noStrike">
                          <a:effectLst/>
                        </a:rPr>
                        <a:t>印度</a:t>
                      </a:r>
                      <a:endParaRPr lang="zh-CN" altLang="en-US" sz="1250" b="0" i="0" u="none" strike="noStrike">
                        <a:solidFill>
                          <a:srgbClr val="000000"/>
                        </a:solidFill>
                        <a:effectLst/>
                        <a:latin typeface="Verdana" panose="020B0604030504040204"/>
                      </a:endParaRPr>
                    </a:p>
                  </a:txBody>
                  <a:tcPr marL="8588" marR="8588" marT="8588" marB="0" anchor="ctr"/>
                </a:tc>
                <a:tc>
                  <a:txBody>
                    <a:bodyPr/>
                    <a:lstStyle/>
                    <a:p>
                      <a:pPr algn="l" fontAlgn="ctr"/>
                      <a:r>
                        <a:rPr lang="en-US" altLang="zh-CN" sz="1250" u="none" strike="noStrike">
                          <a:effectLst/>
                        </a:rPr>
                        <a:t>1960</a:t>
                      </a:r>
                      <a:endParaRPr lang="en-US" altLang="zh-CN" sz="1250" b="0" i="0" u="none" strike="noStrike">
                        <a:solidFill>
                          <a:srgbClr val="000000"/>
                        </a:solidFill>
                        <a:effectLst/>
                        <a:latin typeface="Verdana" panose="020B0604030504040204"/>
                      </a:endParaRPr>
                    </a:p>
                  </a:txBody>
                  <a:tcPr marL="8588" marR="8588" marT="8588" marB="0" anchor="ctr"/>
                </a:tc>
              </a:tr>
              <a:tr h="200121">
                <a:tc>
                  <a:txBody>
                    <a:bodyPr/>
                    <a:lstStyle/>
                    <a:p>
                      <a:pPr algn="l" fontAlgn="ctr"/>
                      <a:r>
                        <a:rPr lang="zh-CN" altLang="en-US" sz="1250" u="none" strike="noStrike">
                          <a:effectLst/>
                        </a:rPr>
                        <a:t>印度尼西亚</a:t>
                      </a:r>
                      <a:endParaRPr lang="zh-CN" altLang="en-US" sz="1250" b="0" i="0" u="none" strike="noStrike">
                        <a:solidFill>
                          <a:srgbClr val="000000"/>
                        </a:solidFill>
                        <a:effectLst/>
                        <a:latin typeface="Verdana" panose="020B0604030504040204"/>
                      </a:endParaRPr>
                    </a:p>
                  </a:txBody>
                  <a:tcPr marL="8588" marR="8588" marT="8588" marB="0" anchor="ctr"/>
                </a:tc>
                <a:tc>
                  <a:txBody>
                    <a:bodyPr/>
                    <a:lstStyle/>
                    <a:p>
                      <a:pPr algn="l" fontAlgn="ctr"/>
                      <a:r>
                        <a:rPr lang="en-US" altLang="zh-CN" sz="1250" u="none" strike="noStrike">
                          <a:effectLst/>
                        </a:rPr>
                        <a:t>1982</a:t>
                      </a:r>
                      <a:endParaRPr lang="en-US" altLang="zh-CN" sz="1250" b="0" i="0" u="none" strike="noStrike">
                        <a:solidFill>
                          <a:srgbClr val="000000"/>
                        </a:solidFill>
                        <a:effectLst/>
                        <a:latin typeface="Verdana" panose="020B0604030504040204"/>
                      </a:endParaRPr>
                    </a:p>
                  </a:txBody>
                  <a:tcPr marL="8588" marR="8588" marT="8588" marB="0" anchor="ctr"/>
                </a:tc>
              </a:tr>
              <a:tr h="0">
                <a:tc>
                  <a:txBody>
                    <a:bodyPr/>
                    <a:lstStyle/>
                    <a:p>
                      <a:pPr algn="l" fontAlgn="ctr"/>
                      <a:r>
                        <a:rPr lang="zh-CN" altLang="en-US" sz="1250" u="none" strike="noStrike" dirty="0" smtClean="0">
                          <a:effectLst/>
                        </a:rPr>
                        <a:t>伊朗</a:t>
                      </a:r>
                      <a:endParaRPr lang="zh-CN" altLang="en-US" sz="1250" b="0" i="0" u="none" strike="noStrike" dirty="0">
                        <a:solidFill>
                          <a:srgbClr val="000000"/>
                        </a:solidFill>
                        <a:effectLst/>
                        <a:latin typeface="Verdana" panose="020B0604030504040204"/>
                      </a:endParaRPr>
                    </a:p>
                  </a:txBody>
                  <a:tcPr marL="8588" marR="8588" marT="8588" marB="0" anchor="ctr"/>
                </a:tc>
                <a:tc>
                  <a:txBody>
                    <a:bodyPr/>
                    <a:lstStyle/>
                    <a:p>
                      <a:pPr algn="l" fontAlgn="ctr"/>
                      <a:r>
                        <a:rPr lang="en-US" altLang="zh-CN" sz="1250" u="none" strike="noStrike">
                          <a:effectLst/>
                        </a:rPr>
                        <a:t>2002</a:t>
                      </a:r>
                      <a:endParaRPr lang="en-US" altLang="zh-CN" sz="1250" b="0" i="0" u="none" strike="noStrike">
                        <a:solidFill>
                          <a:srgbClr val="000000"/>
                        </a:solidFill>
                        <a:effectLst/>
                        <a:latin typeface="Verdana" panose="020B0604030504040204"/>
                      </a:endParaRPr>
                    </a:p>
                  </a:txBody>
                  <a:tcPr marL="8588" marR="8588" marT="8588" marB="0" anchor="ctr"/>
                </a:tc>
              </a:tr>
              <a:tr h="200121">
                <a:tc>
                  <a:txBody>
                    <a:bodyPr/>
                    <a:lstStyle/>
                    <a:p>
                      <a:pPr algn="l" fontAlgn="ctr"/>
                      <a:r>
                        <a:rPr lang="zh-CN" altLang="en-US" sz="1250" u="none" strike="noStrike" dirty="0">
                          <a:effectLst/>
                        </a:rPr>
                        <a:t>爱尔兰</a:t>
                      </a:r>
                      <a:endParaRPr lang="zh-CN" altLang="en-US" sz="1250" b="0" i="0" u="none" strike="noStrike" dirty="0">
                        <a:solidFill>
                          <a:srgbClr val="000000"/>
                        </a:solidFill>
                        <a:effectLst/>
                        <a:latin typeface="Verdana" panose="020B0604030504040204"/>
                      </a:endParaRPr>
                    </a:p>
                  </a:txBody>
                  <a:tcPr marL="8588" marR="8588" marT="8588" marB="0" anchor="ctr"/>
                </a:tc>
                <a:tc>
                  <a:txBody>
                    <a:bodyPr/>
                    <a:lstStyle/>
                    <a:p>
                      <a:pPr algn="l" fontAlgn="ctr"/>
                      <a:r>
                        <a:rPr lang="en-US" altLang="zh-CN" sz="1250" u="none" strike="noStrike">
                          <a:effectLst/>
                        </a:rPr>
                        <a:t>1981</a:t>
                      </a:r>
                      <a:endParaRPr lang="en-US" altLang="zh-CN" sz="1250" b="0" i="0" u="none" strike="noStrike">
                        <a:solidFill>
                          <a:srgbClr val="000000"/>
                        </a:solidFill>
                        <a:effectLst/>
                        <a:latin typeface="Verdana" panose="020B0604030504040204"/>
                      </a:endParaRPr>
                    </a:p>
                  </a:txBody>
                  <a:tcPr marL="8588" marR="8588" marT="8588" marB="0" anchor="ctr"/>
                </a:tc>
              </a:tr>
              <a:tr h="200121">
                <a:tc>
                  <a:txBody>
                    <a:bodyPr/>
                    <a:lstStyle/>
                    <a:p>
                      <a:pPr algn="l" fontAlgn="ctr"/>
                      <a:r>
                        <a:rPr lang="zh-CN" altLang="en-US" sz="1250" u="none" strike="noStrike">
                          <a:effectLst/>
                        </a:rPr>
                        <a:t>以色列</a:t>
                      </a:r>
                      <a:endParaRPr lang="zh-CN" altLang="en-US" sz="1250" b="0" i="0" u="none" strike="noStrike">
                        <a:solidFill>
                          <a:srgbClr val="000000"/>
                        </a:solidFill>
                        <a:effectLst/>
                        <a:latin typeface="Verdana" panose="020B0604030504040204"/>
                      </a:endParaRPr>
                    </a:p>
                  </a:txBody>
                  <a:tcPr marL="8588" marR="8588" marT="8588" marB="0" anchor="ctr"/>
                </a:tc>
                <a:tc>
                  <a:txBody>
                    <a:bodyPr/>
                    <a:lstStyle/>
                    <a:p>
                      <a:pPr algn="l" fontAlgn="ctr"/>
                      <a:r>
                        <a:rPr lang="en-US" altLang="zh-CN" sz="1250" u="none" strike="noStrike">
                          <a:effectLst/>
                        </a:rPr>
                        <a:t>1959</a:t>
                      </a:r>
                      <a:endParaRPr lang="en-US" altLang="zh-CN" sz="1250" b="0" i="0" u="none" strike="noStrike">
                        <a:solidFill>
                          <a:srgbClr val="000000"/>
                        </a:solidFill>
                        <a:effectLst/>
                        <a:latin typeface="Verdana" panose="020B0604030504040204"/>
                      </a:endParaRPr>
                    </a:p>
                  </a:txBody>
                  <a:tcPr marL="8588" marR="8588" marT="8588" marB="0" anchor="ctr"/>
                </a:tc>
              </a:tr>
              <a:tr h="200121">
                <a:tc>
                  <a:txBody>
                    <a:bodyPr/>
                    <a:lstStyle/>
                    <a:p>
                      <a:pPr algn="l" fontAlgn="ctr"/>
                      <a:r>
                        <a:rPr lang="zh-CN" altLang="en-US" sz="1250" u="none" strike="noStrike" dirty="0">
                          <a:effectLst/>
                        </a:rPr>
                        <a:t>意大利</a:t>
                      </a:r>
                      <a:endParaRPr lang="zh-CN" altLang="en-US" sz="1250" b="0" i="0" u="none" strike="noStrike" dirty="0">
                        <a:solidFill>
                          <a:srgbClr val="000000"/>
                        </a:solidFill>
                        <a:effectLst/>
                        <a:latin typeface="Verdana" panose="020B0604030504040204"/>
                      </a:endParaRPr>
                    </a:p>
                  </a:txBody>
                  <a:tcPr marL="8588" marR="8588" marT="8588" marB="0" anchor="ctr"/>
                </a:tc>
                <a:tc>
                  <a:txBody>
                    <a:bodyPr/>
                    <a:lstStyle/>
                    <a:p>
                      <a:pPr algn="l" fontAlgn="ctr"/>
                      <a:r>
                        <a:rPr lang="en-US" altLang="zh-CN" sz="1250" u="none" strike="noStrike">
                          <a:effectLst/>
                        </a:rPr>
                        <a:t>1969</a:t>
                      </a:r>
                      <a:endParaRPr lang="en-US" altLang="zh-CN" sz="1250" b="0" i="0" u="none" strike="noStrike">
                        <a:solidFill>
                          <a:srgbClr val="000000"/>
                        </a:solidFill>
                        <a:effectLst/>
                        <a:latin typeface="Verdana" panose="020B0604030504040204"/>
                      </a:endParaRPr>
                    </a:p>
                  </a:txBody>
                  <a:tcPr marL="8588" marR="8588" marT="8588" marB="0" anchor="ctr"/>
                </a:tc>
              </a:tr>
              <a:tr h="200121">
                <a:tc>
                  <a:txBody>
                    <a:bodyPr/>
                    <a:lstStyle/>
                    <a:p>
                      <a:pPr algn="l" fontAlgn="ctr"/>
                      <a:r>
                        <a:rPr lang="zh-CN" altLang="en-US" sz="1250" u="none" strike="noStrike">
                          <a:effectLst/>
                        </a:rPr>
                        <a:t>牙买加</a:t>
                      </a:r>
                      <a:endParaRPr lang="zh-CN" altLang="en-US" sz="1250" b="0" i="0" u="none" strike="noStrike">
                        <a:solidFill>
                          <a:srgbClr val="000000"/>
                        </a:solidFill>
                        <a:effectLst/>
                        <a:latin typeface="Verdana" panose="020B0604030504040204"/>
                      </a:endParaRPr>
                    </a:p>
                  </a:txBody>
                  <a:tcPr marL="8588" marR="8588" marT="8588" marB="0" anchor="ctr"/>
                </a:tc>
                <a:tc>
                  <a:txBody>
                    <a:bodyPr/>
                    <a:lstStyle/>
                    <a:p>
                      <a:pPr algn="l" fontAlgn="ctr"/>
                      <a:r>
                        <a:rPr lang="en-US" altLang="zh-CN" sz="1250" u="none" strike="noStrike">
                          <a:effectLst/>
                        </a:rPr>
                        <a:t>2002</a:t>
                      </a:r>
                      <a:endParaRPr lang="en-US" altLang="zh-CN" sz="1250" b="0" i="0" u="none" strike="noStrike">
                        <a:solidFill>
                          <a:srgbClr val="000000"/>
                        </a:solidFill>
                        <a:effectLst/>
                        <a:latin typeface="Verdana" panose="020B0604030504040204"/>
                      </a:endParaRPr>
                    </a:p>
                  </a:txBody>
                  <a:tcPr marL="8588" marR="8588" marT="8588" marB="0" anchor="ctr"/>
                </a:tc>
              </a:tr>
              <a:tr h="200121">
                <a:tc>
                  <a:txBody>
                    <a:bodyPr/>
                    <a:lstStyle/>
                    <a:p>
                      <a:pPr algn="l" fontAlgn="ctr"/>
                      <a:r>
                        <a:rPr lang="zh-CN" altLang="en-US" sz="1250" u="none" strike="noStrike">
                          <a:effectLst/>
                        </a:rPr>
                        <a:t>日本</a:t>
                      </a:r>
                      <a:endParaRPr lang="zh-CN" altLang="en-US" sz="1250" b="0" i="0" u="none" strike="noStrike">
                        <a:solidFill>
                          <a:srgbClr val="000000"/>
                        </a:solidFill>
                        <a:effectLst/>
                        <a:latin typeface="Verdana" panose="020B0604030504040204"/>
                      </a:endParaRPr>
                    </a:p>
                  </a:txBody>
                  <a:tcPr marL="8588" marR="8588" marT="8588" marB="0" anchor="ctr"/>
                </a:tc>
                <a:tc>
                  <a:txBody>
                    <a:bodyPr/>
                    <a:lstStyle/>
                    <a:p>
                      <a:pPr algn="l" fontAlgn="ctr"/>
                      <a:r>
                        <a:rPr lang="en-US" altLang="zh-CN" sz="1250" u="none" strike="noStrike">
                          <a:effectLst/>
                        </a:rPr>
                        <a:t>1961</a:t>
                      </a:r>
                      <a:endParaRPr lang="en-US" altLang="zh-CN" sz="1250" b="0" i="0" u="none" strike="noStrike">
                        <a:solidFill>
                          <a:srgbClr val="000000"/>
                        </a:solidFill>
                        <a:effectLst/>
                        <a:latin typeface="Verdana" panose="020B0604030504040204"/>
                      </a:endParaRPr>
                    </a:p>
                  </a:txBody>
                  <a:tcPr marL="8588" marR="8588" marT="8588" marB="0" anchor="ctr"/>
                </a:tc>
              </a:tr>
              <a:tr h="200121">
                <a:tc>
                  <a:txBody>
                    <a:bodyPr/>
                    <a:lstStyle/>
                    <a:p>
                      <a:pPr algn="l" fontAlgn="ctr"/>
                      <a:r>
                        <a:rPr lang="zh-CN" altLang="en-US" sz="1250" u="none" strike="noStrike">
                          <a:effectLst/>
                        </a:rPr>
                        <a:t>约旦</a:t>
                      </a:r>
                      <a:endParaRPr lang="zh-CN" altLang="en-US" sz="1250" b="0" i="0" u="none" strike="noStrike">
                        <a:solidFill>
                          <a:srgbClr val="000000"/>
                        </a:solidFill>
                        <a:effectLst/>
                        <a:latin typeface="Verdana" panose="020B0604030504040204"/>
                      </a:endParaRPr>
                    </a:p>
                  </a:txBody>
                  <a:tcPr marL="8588" marR="8588" marT="8588" marB="0" anchor="ctr"/>
                </a:tc>
                <a:tc>
                  <a:txBody>
                    <a:bodyPr/>
                    <a:lstStyle/>
                    <a:p>
                      <a:pPr algn="l" fontAlgn="ctr"/>
                      <a:r>
                        <a:rPr lang="en-US" altLang="zh-CN" sz="1250" u="none" strike="noStrike">
                          <a:effectLst/>
                        </a:rPr>
                        <a:t>1980</a:t>
                      </a:r>
                      <a:endParaRPr lang="en-US" altLang="zh-CN" sz="1250" b="0" i="0" u="none" strike="noStrike">
                        <a:solidFill>
                          <a:srgbClr val="000000"/>
                        </a:solidFill>
                        <a:effectLst/>
                        <a:latin typeface="Verdana" panose="020B0604030504040204"/>
                      </a:endParaRPr>
                    </a:p>
                  </a:txBody>
                  <a:tcPr marL="8588" marR="8588" marT="8588" marB="0" anchor="ctr"/>
                </a:tc>
              </a:tr>
              <a:tr h="200121">
                <a:tc>
                  <a:txBody>
                    <a:bodyPr/>
                    <a:lstStyle/>
                    <a:p>
                      <a:pPr algn="l" fontAlgn="ctr"/>
                      <a:r>
                        <a:rPr lang="zh-CN" altLang="en-US" sz="1250" u="none" strike="noStrike">
                          <a:effectLst/>
                        </a:rPr>
                        <a:t>哈萨克斯坦</a:t>
                      </a:r>
                      <a:endParaRPr lang="zh-CN" altLang="en-US" sz="1250" b="0" i="0" u="none" strike="noStrike">
                        <a:solidFill>
                          <a:srgbClr val="000000"/>
                        </a:solidFill>
                        <a:effectLst/>
                        <a:latin typeface="Verdana" panose="020B0604030504040204"/>
                      </a:endParaRPr>
                    </a:p>
                  </a:txBody>
                  <a:tcPr marL="8588" marR="8588" marT="8588" marB="0" anchor="ctr"/>
                </a:tc>
                <a:tc>
                  <a:txBody>
                    <a:bodyPr/>
                    <a:lstStyle/>
                    <a:p>
                      <a:pPr algn="l" fontAlgn="ctr"/>
                      <a:r>
                        <a:rPr lang="en-US" altLang="zh-CN" sz="1250" u="none" strike="noStrike">
                          <a:effectLst/>
                        </a:rPr>
                        <a:t>1996</a:t>
                      </a:r>
                      <a:endParaRPr lang="en-US" altLang="zh-CN" sz="1250" b="0" i="0" u="none" strike="noStrike">
                        <a:solidFill>
                          <a:srgbClr val="000000"/>
                        </a:solidFill>
                        <a:effectLst/>
                        <a:latin typeface="Verdana" panose="020B0604030504040204"/>
                      </a:endParaRPr>
                    </a:p>
                  </a:txBody>
                  <a:tcPr marL="8588" marR="8588" marT="8588" marB="0" anchor="ctr"/>
                </a:tc>
              </a:tr>
              <a:tr h="200121">
                <a:tc>
                  <a:txBody>
                    <a:bodyPr/>
                    <a:lstStyle/>
                    <a:p>
                      <a:pPr algn="l" fontAlgn="ctr"/>
                      <a:r>
                        <a:rPr lang="zh-CN" altLang="en-US" sz="1250" u="none" strike="noStrike">
                          <a:effectLst/>
                        </a:rPr>
                        <a:t>肯尼亚</a:t>
                      </a:r>
                      <a:endParaRPr lang="zh-CN" altLang="en-US" sz="1250" b="0" i="0" u="none" strike="noStrike">
                        <a:solidFill>
                          <a:srgbClr val="000000"/>
                        </a:solidFill>
                        <a:effectLst/>
                        <a:latin typeface="Verdana" panose="020B0604030504040204"/>
                      </a:endParaRPr>
                    </a:p>
                  </a:txBody>
                  <a:tcPr marL="8588" marR="8588" marT="8588" marB="0" anchor="ctr"/>
                </a:tc>
                <a:tc>
                  <a:txBody>
                    <a:bodyPr/>
                    <a:lstStyle/>
                    <a:p>
                      <a:pPr algn="l" fontAlgn="ctr"/>
                      <a:r>
                        <a:rPr lang="en-US" altLang="zh-CN" sz="1250" u="none" strike="noStrike">
                          <a:effectLst/>
                        </a:rPr>
                        <a:t>1989</a:t>
                      </a:r>
                      <a:endParaRPr lang="en-US" altLang="zh-CN" sz="1250" b="0" i="0" u="none" strike="noStrike">
                        <a:solidFill>
                          <a:srgbClr val="000000"/>
                        </a:solidFill>
                        <a:effectLst/>
                        <a:latin typeface="Verdana" panose="020B0604030504040204"/>
                      </a:endParaRPr>
                    </a:p>
                  </a:txBody>
                  <a:tcPr marL="8588" marR="8588" marT="8588" marB="0" anchor="ctr"/>
                </a:tc>
              </a:tr>
              <a:tr h="200121">
                <a:tc>
                  <a:txBody>
                    <a:bodyPr/>
                    <a:lstStyle/>
                    <a:p>
                      <a:pPr algn="l" fontAlgn="ctr"/>
                      <a:r>
                        <a:rPr lang="zh-CN" altLang="en-US" sz="1250" u="none" strike="noStrike">
                          <a:effectLst/>
                        </a:rPr>
                        <a:t>科威特</a:t>
                      </a:r>
                      <a:endParaRPr lang="zh-CN" altLang="en-US" sz="1250" b="0" i="0" u="none" strike="noStrike">
                        <a:solidFill>
                          <a:srgbClr val="000000"/>
                        </a:solidFill>
                        <a:effectLst/>
                        <a:latin typeface="Verdana" panose="020B0604030504040204"/>
                      </a:endParaRPr>
                    </a:p>
                  </a:txBody>
                  <a:tcPr marL="8588" marR="8588" marT="8588" marB="0" anchor="ctr"/>
                </a:tc>
                <a:tc>
                  <a:txBody>
                    <a:bodyPr/>
                    <a:lstStyle/>
                    <a:p>
                      <a:pPr algn="l" fontAlgn="ctr"/>
                      <a:r>
                        <a:rPr lang="en-US" altLang="zh-CN" sz="1250" u="none" strike="noStrike">
                          <a:effectLst/>
                        </a:rPr>
                        <a:t>1978</a:t>
                      </a:r>
                      <a:endParaRPr lang="en-US" altLang="zh-CN" sz="1250" b="0" i="0" u="none" strike="noStrike">
                        <a:solidFill>
                          <a:srgbClr val="000000"/>
                        </a:solidFill>
                        <a:effectLst/>
                        <a:latin typeface="Verdana" panose="020B0604030504040204"/>
                      </a:endParaRPr>
                    </a:p>
                  </a:txBody>
                  <a:tcPr marL="8588" marR="8588" marT="8588" marB="0" anchor="ctr"/>
                </a:tc>
              </a:tr>
              <a:tr h="200121">
                <a:tc>
                  <a:txBody>
                    <a:bodyPr/>
                    <a:lstStyle/>
                    <a:p>
                      <a:pPr algn="l" fontAlgn="ctr"/>
                      <a:r>
                        <a:rPr lang="zh-CN" altLang="en-US" sz="1250" u="none" strike="noStrike">
                          <a:effectLst/>
                        </a:rPr>
                        <a:t>吉尔吉斯斯坦</a:t>
                      </a:r>
                      <a:endParaRPr lang="zh-CN" altLang="en-US" sz="1250" b="0" i="0" u="none" strike="noStrike">
                        <a:solidFill>
                          <a:srgbClr val="000000"/>
                        </a:solidFill>
                        <a:effectLst/>
                        <a:latin typeface="Verdana" panose="020B0604030504040204"/>
                      </a:endParaRPr>
                    </a:p>
                  </a:txBody>
                  <a:tcPr marL="8588" marR="8588" marT="8588" marB="0" anchor="ctr"/>
                </a:tc>
                <a:tc>
                  <a:txBody>
                    <a:bodyPr/>
                    <a:lstStyle/>
                    <a:p>
                      <a:pPr algn="l" fontAlgn="ctr"/>
                      <a:r>
                        <a:rPr lang="en-US" altLang="zh-CN" sz="1250" u="none" strike="noStrike" dirty="0">
                          <a:effectLst/>
                        </a:rPr>
                        <a:t>1997</a:t>
                      </a:r>
                      <a:endParaRPr lang="en-US" altLang="zh-CN" sz="1250" b="0" i="0" u="none" strike="noStrike" dirty="0">
                        <a:solidFill>
                          <a:srgbClr val="000000"/>
                        </a:solidFill>
                        <a:effectLst/>
                        <a:latin typeface="Verdana" panose="020B0604030504040204"/>
                      </a:endParaRPr>
                    </a:p>
                  </a:txBody>
                  <a:tcPr marL="8588" marR="8588" marT="8588" marB="0" anchor="ctr"/>
                </a:tc>
              </a:tr>
              <a:tr h="0">
                <a:tc>
                  <a:txBody>
                    <a:bodyPr/>
                    <a:lstStyle/>
                    <a:p>
                      <a:pPr algn="l" fontAlgn="ctr"/>
                      <a:r>
                        <a:rPr lang="zh-CN" altLang="en-US" sz="1250" u="none" strike="noStrike" dirty="0" smtClean="0">
                          <a:effectLst/>
                        </a:rPr>
                        <a:t>老挝</a:t>
                      </a:r>
                      <a:endParaRPr lang="zh-CN" altLang="en-US" sz="1250" b="0" i="0" u="none" strike="noStrike" dirty="0">
                        <a:solidFill>
                          <a:srgbClr val="000000"/>
                        </a:solidFill>
                        <a:effectLst/>
                        <a:latin typeface="Verdana" panose="020B0604030504040204"/>
                      </a:endParaRPr>
                    </a:p>
                  </a:txBody>
                  <a:tcPr marL="8588" marR="8588" marT="8588" marB="0" anchor="ctr"/>
                </a:tc>
                <a:tc>
                  <a:txBody>
                    <a:bodyPr/>
                    <a:lstStyle/>
                    <a:p>
                      <a:pPr algn="l" fontAlgn="ctr"/>
                      <a:r>
                        <a:rPr lang="en-US" altLang="zh-CN" sz="1250" u="none" strike="noStrike" dirty="0">
                          <a:effectLst/>
                        </a:rPr>
                        <a:t>1998</a:t>
                      </a:r>
                      <a:endParaRPr lang="en-US" altLang="zh-CN" sz="1250" b="0" i="0" u="none" strike="noStrike" dirty="0">
                        <a:solidFill>
                          <a:srgbClr val="000000"/>
                        </a:solidFill>
                        <a:effectLst/>
                        <a:latin typeface="Verdana" panose="020B0604030504040204"/>
                      </a:endParaRPr>
                    </a:p>
                  </a:txBody>
                  <a:tcPr marL="8588" marR="8588" marT="8588" marB="0" anchor="ctr"/>
                </a:tc>
              </a:tr>
              <a:tr h="0">
                <a:tc>
                  <a:txBody>
                    <a:bodyPr/>
                    <a:lstStyle/>
                    <a:p>
                      <a:pPr algn="l" fontAlgn="ctr"/>
                      <a:r>
                        <a:rPr lang="zh-CN" altLang="en-US" sz="1250" b="0" i="0" u="none" strike="noStrike" dirty="0">
                          <a:solidFill>
                            <a:srgbClr val="000000"/>
                          </a:solidFill>
                          <a:effectLst/>
                          <a:latin typeface="+mn-lt"/>
                        </a:rPr>
                        <a:t>希腊</a:t>
                      </a:r>
                    </a:p>
                  </a:txBody>
                  <a:tcPr marL="9525" marR="9525" marT="9525" marB="0" anchor="ctr"/>
                </a:tc>
                <a:tc>
                  <a:txBody>
                    <a:bodyPr/>
                    <a:lstStyle/>
                    <a:p>
                      <a:pPr algn="l" fontAlgn="ctr"/>
                      <a:r>
                        <a:rPr lang="en-US" altLang="zh-CN" sz="1250" b="0" i="0" u="none" strike="noStrike" dirty="0">
                          <a:solidFill>
                            <a:srgbClr val="000000"/>
                          </a:solidFill>
                          <a:effectLst/>
                          <a:latin typeface="+mn-lt"/>
                        </a:rPr>
                        <a:t>1962</a:t>
                      </a:r>
                    </a:p>
                  </a:txBody>
                  <a:tcPr marL="9525" marR="9525" marT="9525" marB="0" anchor="ctr"/>
                </a:tc>
              </a:tr>
              <a:tr h="0">
                <a:tc>
                  <a:txBody>
                    <a:bodyPr/>
                    <a:lstStyle/>
                    <a:p>
                      <a:pPr algn="l" fontAlgn="ctr"/>
                      <a:r>
                        <a:rPr lang="zh-CN" altLang="en-US" sz="1250" b="0" i="0" u="none" strike="noStrike" dirty="0">
                          <a:solidFill>
                            <a:srgbClr val="000000"/>
                          </a:solidFill>
                          <a:effectLst/>
                          <a:latin typeface="+mn-lt"/>
                        </a:rPr>
                        <a:t>危地马拉</a:t>
                      </a:r>
                    </a:p>
                  </a:txBody>
                  <a:tcPr marL="9525" marR="9525" marT="9525" marB="0" anchor="ctr"/>
                </a:tc>
                <a:tc>
                  <a:txBody>
                    <a:bodyPr/>
                    <a:lstStyle/>
                    <a:p>
                      <a:pPr algn="l" fontAlgn="ctr"/>
                      <a:r>
                        <a:rPr lang="en-US" altLang="zh-CN" sz="1250" b="0" i="0" u="none" strike="noStrike" dirty="0">
                          <a:solidFill>
                            <a:srgbClr val="000000"/>
                          </a:solidFill>
                          <a:effectLst/>
                          <a:latin typeface="+mn-lt"/>
                        </a:rPr>
                        <a:t>1984</a:t>
                      </a:r>
                    </a:p>
                  </a:txBody>
                  <a:tcPr marL="9525" marR="9525" marT="9525" marB="0" anchor="ctr"/>
                </a:tc>
              </a:tr>
              <a:tr h="0">
                <a:tc>
                  <a:txBody>
                    <a:bodyPr/>
                    <a:lstStyle/>
                    <a:p>
                      <a:pPr algn="l" fontAlgn="ctr"/>
                      <a:r>
                        <a:rPr lang="zh-CN" altLang="en-US" sz="1250" b="0" i="0" u="none" strike="noStrike">
                          <a:solidFill>
                            <a:srgbClr val="000000"/>
                          </a:solidFill>
                          <a:effectLst/>
                          <a:latin typeface="+mn-lt"/>
                        </a:rPr>
                        <a:t>几内亚</a:t>
                      </a:r>
                    </a:p>
                  </a:txBody>
                  <a:tcPr marL="9525" marR="9525" marT="9525" marB="0" anchor="ctr"/>
                </a:tc>
                <a:tc>
                  <a:txBody>
                    <a:bodyPr/>
                    <a:lstStyle/>
                    <a:p>
                      <a:pPr algn="l" fontAlgn="ctr"/>
                      <a:r>
                        <a:rPr lang="en-US" altLang="zh-CN" sz="1250" b="0" i="0" u="none" strike="noStrike" dirty="0">
                          <a:solidFill>
                            <a:srgbClr val="000000"/>
                          </a:solidFill>
                          <a:effectLst/>
                          <a:latin typeface="+mn-lt"/>
                        </a:rPr>
                        <a:t>1991</a:t>
                      </a:r>
                    </a:p>
                  </a:txBody>
                  <a:tcPr marL="9525" marR="9525" marT="9525" marB="0" anchor="ctr"/>
                </a:tc>
              </a:tr>
              <a:tr h="0">
                <a:tc>
                  <a:txBody>
                    <a:bodyPr/>
                    <a:lstStyle/>
                    <a:p>
                      <a:pPr algn="l" fontAlgn="ctr"/>
                      <a:r>
                        <a:rPr lang="zh-CN" altLang="en-US" sz="1250" b="0" i="0" u="none" strike="noStrike">
                          <a:solidFill>
                            <a:srgbClr val="000000"/>
                          </a:solidFill>
                          <a:effectLst/>
                          <a:latin typeface="+mn-lt"/>
                        </a:rPr>
                        <a:t>圭亚那</a:t>
                      </a:r>
                    </a:p>
                  </a:txBody>
                  <a:tcPr marL="9525" marR="9525" marT="9525" marB="0" anchor="ctr"/>
                </a:tc>
                <a:tc>
                  <a:txBody>
                    <a:bodyPr/>
                    <a:lstStyle/>
                    <a:p>
                      <a:pPr algn="l" fontAlgn="ctr"/>
                      <a:r>
                        <a:rPr lang="en-US" altLang="zh-CN" sz="1250" b="0" i="0" u="none" strike="noStrike" dirty="0">
                          <a:solidFill>
                            <a:srgbClr val="000000"/>
                          </a:solidFill>
                          <a:effectLst/>
                          <a:latin typeface="+mn-lt"/>
                        </a:rPr>
                        <a:t>2014</a:t>
                      </a:r>
                    </a:p>
                  </a:txBody>
                  <a:tcPr marL="9525" marR="9525" marT="9525" marB="0" anchor="ctr"/>
                </a:tc>
              </a:tr>
              <a:tr h="0">
                <a:tc>
                  <a:txBody>
                    <a:bodyPr/>
                    <a:lstStyle/>
                    <a:p>
                      <a:pPr algn="l" fontAlgn="ctr"/>
                      <a:r>
                        <a:rPr lang="zh-CN" altLang="en-US" sz="1250" b="0" i="0" u="none" strike="noStrike" dirty="0">
                          <a:solidFill>
                            <a:srgbClr val="000000"/>
                          </a:solidFill>
                          <a:effectLst/>
                          <a:latin typeface="+mn-lt"/>
                        </a:rPr>
                        <a:t>海地</a:t>
                      </a:r>
                    </a:p>
                  </a:txBody>
                  <a:tcPr marL="9525" marR="9525" marT="9525" marB="0" anchor="ctr"/>
                </a:tc>
                <a:tc>
                  <a:txBody>
                    <a:bodyPr/>
                    <a:lstStyle/>
                    <a:p>
                      <a:pPr algn="l" fontAlgn="ctr"/>
                      <a:r>
                        <a:rPr lang="en-US" altLang="zh-CN" sz="1250" b="0" i="0" u="none" strike="noStrike" dirty="0">
                          <a:solidFill>
                            <a:srgbClr val="000000"/>
                          </a:solidFill>
                          <a:effectLst/>
                          <a:latin typeface="+mn-lt"/>
                        </a:rPr>
                        <a:t>1984</a:t>
                      </a:r>
                    </a:p>
                  </a:txBody>
                  <a:tcPr marL="9525" marR="9525" marT="9525" marB="0" anchor="ctr"/>
                </a:tc>
              </a:tr>
              <a:tr h="0">
                <a:tc>
                  <a:txBody>
                    <a:bodyPr/>
                    <a:lstStyle/>
                    <a:p>
                      <a:pPr algn="l" fontAlgn="ctr"/>
                      <a:r>
                        <a:rPr lang="zh-CN" altLang="en-US" sz="1250" u="none" strike="noStrike" dirty="0">
                          <a:effectLst/>
                        </a:rPr>
                        <a:t>教廷</a:t>
                      </a:r>
                      <a:endParaRPr lang="zh-CN" altLang="en-US" sz="1250" b="0" i="0" u="none" strike="noStrike" dirty="0">
                        <a:solidFill>
                          <a:srgbClr val="000000"/>
                        </a:solidFill>
                        <a:effectLst/>
                        <a:latin typeface="Verdana" panose="020B0604030504040204"/>
                      </a:endParaRPr>
                    </a:p>
                  </a:txBody>
                  <a:tcPr marL="8305" marR="8305" marT="8305" marB="0" anchor="ctr"/>
                </a:tc>
                <a:tc>
                  <a:txBody>
                    <a:bodyPr/>
                    <a:lstStyle/>
                    <a:p>
                      <a:pPr algn="l" fontAlgn="ctr"/>
                      <a:r>
                        <a:rPr lang="en-US" altLang="zh-CN" sz="1250" u="none" strike="noStrike" dirty="0">
                          <a:effectLst/>
                        </a:rPr>
                        <a:t>1975</a:t>
                      </a:r>
                      <a:endParaRPr lang="en-US" altLang="zh-CN" sz="1250" b="0" i="0" u="none" strike="noStrike" dirty="0">
                        <a:solidFill>
                          <a:srgbClr val="000000"/>
                        </a:solidFill>
                        <a:effectLst/>
                        <a:latin typeface="Verdana" panose="020B0604030504040204"/>
                      </a:endParaRPr>
                    </a:p>
                  </a:txBody>
                  <a:tcPr marL="8305" marR="8305" marT="8305" marB="0" anchor="ctr"/>
                </a:tc>
              </a:tr>
              <a:tr h="0">
                <a:tc>
                  <a:txBody>
                    <a:bodyPr/>
                    <a:lstStyle/>
                    <a:p>
                      <a:pPr algn="l" fontAlgn="ctr"/>
                      <a:r>
                        <a:rPr lang="zh-CN" altLang="en-US" sz="1250" u="none" strike="noStrike">
                          <a:effectLst/>
                        </a:rPr>
                        <a:t>洪都拉斯</a:t>
                      </a:r>
                      <a:endParaRPr lang="zh-CN" altLang="en-US" sz="1250" b="0" i="0" u="none" strike="noStrike">
                        <a:solidFill>
                          <a:srgbClr val="000000"/>
                        </a:solidFill>
                        <a:effectLst/>
                        <a:latin typeface="Verdana" panose="020B0604030504040204"/>
                      </a:endParaRPr>
                    </a:p>
                  </a:txBody>
                  <a:tcPr marL="8305" marR="8305" marT="8305" marB="0" anchor="ctr"/>
                </a:tc>
                <a:tc>
                  <a:txBody>
                    <a:bodyPr/>
                    <a:lstStyle/>
                    <a:p>
                      <a:pPr algn="l" fontAlgn="ctr"/>
                      <a:r>
                        <a:rPr lang="en-US" altLang="zh-CN" sz="1250" u="none" strike="noStrike" dirty="0">
                          <a:effectLst/>
                        </a:rPr>
                        <a:t>2001</a:t>
                      </a:r>
                      <a:endParaRPr lang="en-US" altLang="zh-CN" sz="1250" b="0" i="0" u="none" strike="noStrike" dirty="0">
                        <a:solidFill>
                          <a:srgbClr val="000000"/>
                        </a:solidFill>
                        <a:effectLst/>
                        <a:latin typeface="Verdana" panose="020B0604030504040204"/>
                      </a:endParaRPr>
                    </a:p>
                  </a:txBody>
                  <a:tcPr marL="8305" marR="8305" marT="8305" marB="0" anchor="ctr"/>
                </a:tc>
              </a:tr>
            </a:tbl>
          </a:graphicData>
        </a:graphic>
      </p:graphicFrame>
    </p:spTree>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表格 4"/>
          <p:cNvGraphicFramePr>
            <a:graphicFrameLocks noGrp="1"/>
          </p:cNvGraphicFramePr>
          <p:nvPr/>
        </p:nvGraphicFramePr>
        <p:xfrm>
          <a:off x="467544" y="260648"/>
          <a:ext cx="2232248" cy="6376618"/>
        </p:xfrm>
        <a:graphic>
          <a:graphicData uri="http://schemas.openxmlformats.org/drawingml/2006/table">
            <a:tbl>
              <a:tblPr>
                <a:tableStyleId>{3B4B98B0-60AC-42C2-AFA5-B58CD77FA1E5}</a:tableStyleId>
              </a:tblPr>
              <a:tblGrid>
                <a:gridCol w="1224136"/>
                <a:gridCol w="1008112"/>
              </a:tblGrid>
              <a:tr h="191004">
                <a:tc>
                  <a:txBody>
                    <a:bodyPr/>
                    <a:lstStyle/>
                    <a:p>
                      <a:pPr algn="l" rtl="0" fontAlgn="ctr"/>
                      <a:r>
                        <a:rPr lang="zh-CN" altLang="en-US" sz="1250" u="none" strike="noStrike" dirty="0">
                          <a:solidFill>
                            <a:srgbClr val="0070C0"/>
                          </a:solidFill>
                          <a:effectLst/>
                        </a:rPr>
                        <a:t>国家</a:t>
                      </a:r>
                      <a:endParaRPr lang="zh-CN" altLang="en-US" sz="1250" b="0" i="0" u="none" strike="noStrike" dirty="0">
                        <a:solidFill>
                          <a:srgbClr val="0070C0"/>
                        </a:solidFill>
                        <a:effectLst/>
                        <a:latin typeface="Arial" panose="020B0604020202020204"/>
                      </a:endParaRPr>
                    </a:p>
                  </a:txBody>
                  <a:tcPr marL="8305" marR="8305" marT="8305" marB="0" anchor="ctr"/>
                </a:tc>
                <a:tc>
                  <a:txBody>
                    <a:bodyPr/>
                    <a:lstStyle/>
                    <a:p>
                      <a:pPr algn="l" rtl="0" fontAlgn="ctr"/>
                      <a:r>
                        <a:rPr lang="zh-CN" altLang="en-US" sz="1250" u="none" strike="noStrike" dirty="0" smtClean="0">
                          <a:solidFill>
                            <a:srgbClr val="0070C0"/>
                          </a:solidFill>
                          <a:effectLst/>
                        </a:rPr>
                        <a:t>生效时间</a:t>
                      </a:r>
                      <a:endParaRPr lang="zh-CN" altLang="en-US" sz="1250" b="0" i="0" u="none" strike="noStrike" dirty="0">
                        <a:solidFill>
                          <a:srgbClr val="0070C0"/>
                        </a:solidFill>
                        <a:effectLst/>
                        <a:latin typeface="Arial" panose="020B0604020202020204"/>
                      </a:endParaRPr>
                    </a:p>
                  </a:txBody>
                  <a:tcPr marL="8305" marR="8305" marT="8305" marB="0" anchor="ctr"/>
                </a:tc>
              </a:tr>
              <a:tr h="149481">
                <a:tc>
                  <a:txBody>
                    <a:bodyPr/>
                    <a:lstStyle/>
                    <a:p>
                      <a:pPr algn="l" fontAlgn="ctr"/>
                      <a:r>
                        <a:rPr lang="zh-CN" altLang="en-US" sz="1250" u="none" strike="noStrike" dirty="0">
                          <a:effectLst/>
                        </a:rPr>
                        <a:t>匈牙利</a:t>
                      </a:r>
                      <a:endParaRPr lang="zh-CN" altLang="en-US" sz="1250" b="0" i="0" u="none" strike="noStrike" dirty="0">
                        <a:solidFill>
                          <a:srgbClr val="000000"/>
                        </a:solidFill>
                        <a:effectLst/>
                        <a:latin typeface="Verdana" panose="020B0604030504040204"/>
                      </a:endParaRPr>
                    </a:p>
                  </a:txBody>
                  <a:tcPr marL="8305" marR="8305" marT="8305" marB="0" anchor="ctr"/>
                </a:tc>
                <a:tc>
                  <a:txBody>
                    <a:bodyPr/>
                    <a:lstStyle/>
                    <a:p>
                      <a:pPr algn="l" fontAlgn="ctr"/>
                      <a:r>
                        <a:rPr lang="en-US" altLang="zh-CN" sz="1250" u="none" strike="noStrike">
                          <a:effectLst/>
                        </a:rPr>
                        <a:t>1962</a:t>
                      </a:r>
                      <a:endParaRPr lang="en-US" altLang="zh-CN" sz="1250" b="0" i="0" u="none" strike="noStrike">
                        <a:solidFill>
                          <a:srgbClr val="000000"/>
                        </a:solidFill>
                        <a:effectLst/>
                        <a:latin typeface="Verdana" panose="020B0604030504040204"/>
                      </a:endParaRPr>
                    </a:p>
                  </a:txBody>
                  <a:tcPr marL="8305" marR="8305" marT="8305" marB="0" anchor="ctr"/>
                </a:tc>
              </a:tr>
              <a:tr h="149481">
                <a:tc>
                  <a:txBody>
                    <a:bodyPr/>
                    <a:lstStyle/>
                    <a:p>
                      <a:pPr algn="l" fontAlgn="ctr"/>
                      <a:r>
                        <a:rPr lang="zh-CN" altLang="en-US" sz="1250" u="none" strike="noStrike">
                          <a:effectLst/>
                        </a:rPr>
                        <a:t>冰岛</a:t>
                      </a:r>
                      <a:endParaRPr lang="zh-CN" altLang="en-US" sz="1250" b="0" i="0" u="none" strike="noStrike">
                        <a:solidFill>
                          <a:srgbClr val="000000"/>
                        </a:solidFill>
                        <a:effectLst/>
                        <a:latin typeface="Verdana" panose="020B0604030504040204"/>
                      </a:endParaRPr>
                    </a:p>
                  </a:txBody>
                  <a:tcPr marL="8305" marR="8305" marT="8305" marB="0" anchor="ctr"/>
                </a:tc>
                <a:tc>
                  <a:txBody>
                    <a:bodyPr/>
                    <a:lstStyle/>
                    <a:p>
                      <a:pPr algn="l" fontAlgn="ctr"/>
                      <a:r>
                        <a:rPr lang="en-US" altLang="zh-CN" sz="1250" u="none" strike="noStrike">
                          <a:effectLst/>
                        </a:rPr>
                        <a:t>2002</a:t>
                      </a:r>
                      <a:endParaRPr lang="en-US" altLang="zh-CN" sz="1250" b="0" i="0" u="none" strike="noStrike">
                        <a:solidFill>
                          <a:srgbClr val="000000"/>
                        </a:solidFill>
                        <a:effectLst/>
                        <a:latin typeface="Verdana" panose="020B0604030504040204"/>
                      </a:endParaRPr>
                    </a:p>
                  </a:txBody>
                  <a:tcPr marL="8305" marR="8305" marT="8305" marB="0" anchor="ctr"/>
                </a:tc>
              </a:tr>
              <a:tr h="149481">
                <a:tc>
                  <a:txBody>
                    <a:bodyPr/>
                    <a:lstStyle/>
                    <a:p>
                      <a:pPr algn="l" fontAlgn="ctr"/>
                      <a:r>
                        <a:rPr lang="zh-CN" altLang="en-US" sz="1250" u="none" strike="noStrike">
                          <a:effectLst/>
                        </a:rPr>
                        <a:t>印度</a:t>
                      </a:r>
                      <a:endParaRPr lang="zh-CN" altLang="en-US" sz="1250" b="0" i="0" u="none" strike="noStrike">
                        <a:solidFill>
                          <a:srgbClr val="000000"/>
                        </a:solidFill>
                        <a:effectLst/>
                        <a:latin typeface="Verdana" panose="020B0604030504040204"/>
                      </a:endParaRPr>
                    </a:p>
                  </a:txBody>
                  <a:tcPr marL="8305" marR="8305" marT="8305" marB="0" anchor="ctr"/>
                </a:tc>
                <a:tc>
                  <a:txBody>
                    <a:bodyPr/>
                    <a:lstStyle/>
                    <a:p>
                      <a:pPr algn="l" fontAlgn="ctr"/>
                      <a:r>
                        <a:rPr lang="en-US" altLang="zh-CN" sz="1250" u="none" strike="noStrike">
                          <a:effectLst/>
                        </a:rPr>
                        <a:t>1960</a:t>
                      </a:r>
                      <a:endParaRPr lang="en-US" altLang="zh-CN" sz="1250" b="0" i="0" u="none" strike="noStrike">
                        <a:solidFill>
                          <a:srgbClr val="000000"/>
                        </a:solidFill>
                        <a:effectLst/>
                        <a:latin typeface="Verdana" panose="020B0604030504040204"/>
                      </a:endParaRPr>
                    </a:p>
                  </a:txBody>
                  <a:tcPr marL="8305" marR="8305" marT="8305" marB="0" anchor="ctr"/>
                </a:tc>
              </a:tr>
              <a:tr h="149481">
                <a:tc>
                  <a:txBody>
                    <a:bodyPr/>
                    <a:lstStyle/>
                    <a:p>
                      <a:pPr algn="l" fontAlgn="ctr"/>
                      <a:r>
                        <a:rPr lang="zh-CN" altLang="en-US" sz="1250" u="none" strike="noStrike">
                          <a:effectLst/>
                        </a:rPr>
                        <a:t>印度尼西亚</a:t>
                      </a:r>
                      <a:endParaRPr lang="zh-CN" altLang="en-US" sz="1250" b="0" i="0" u="none" strike="noStrike">
                        <a:solidFill>
                          <a:srgbClr val="000000"/>
                        </a:solidFill>
                        <a:effectLst/>
                        <a:latin typeface="Verdana" panose="020B0604030504040204"/>
                      </a:endParaRPr>
                    </a:p>
                  </a:txBody>
                  <a:tcPr marL="8305" marR="8305" marT="8305" marB="0" anchor="ctr"/>
                </a:tc>
                <a:tc>
                  <a:txBody>
                    <a:bodyPr/>
                    <a:lstStyle/>
                    <a:p>
                      <a:pPr algn="l" fontAlgn="ctr"/>
                      <a:r>
                        <a:rPr lang="en-US" altLang="zh-CN" sz="1250" u="none" strike="noStrike">
                          <a:effectLst/>
                        </a:rPr>
                        <a:t>1982</a:t>
                      </a:r>
                      <a:endParaRPr lang="en-US" altLang="zh-CN" sz="1250" b="0" i="0" u="none" strike="noStrike">
                        <a:solidFill>
                          <a:srgbClr val="000000"/>
                        </a:solidFill>
                        <a:effectLst/>
                        <a:latin typeface="Verdana" panose="020B0604030504040204"/>
                      </a:endParaRPr>
                    </a:p>
                  </a:txBody>
                  <a:tcPr marL="8305" marR="8305" marT="8305" marB="0" anchor="ctr"/>
                </a:tc>
              </a:tr>
              <a:tr h="149481">
                <a:tc>
                  <a:txBody>
                    <a:bodyPr/>
                    <a:lstStyle/>
                    <a:p>
                      <a:pPr algn="l" fontAlgn="ctr"/>
                      <a:r>
                        <a:rPr lang="zh-CN" altLang="en-US" sz="1250" u="none" strike="noStrike" dirty="0" smtClean="0">
                          <a:effectLst/>
                        </a:rPr>
                        <a:t>伊朗</a:t>
                      </a:r>
                      <a:endParaRPr lang="zh-CN" altLang="en-US" sz="1250" b="0" i="0" u="none" strike="noStrike" dirty="0">
                        <a:solidFill>
                          <a:srgbClr val="000000"/>
                        </a:solidFill>
                        <a:effectLst/>
                        <a:latin typeface="Verdana" panose="020B0604030504040204"/>
                      </a:endParaRPr>
                    </a:p>
                  </a:txBody>
                  <a:tcPr marL="8305" marR="8305" marT="8305" marB="0" anchor="ctr"/>
                </a:tc>
                <a:tc>
                  <a:txBody>
                    <a:bodyPr/>
                    <a:lstStyle/>
                    <a:p>
                      <a:pPr algn="l" fontAlgn="ctr"/>
                      <a:r>
                        <a:rPr lang="en-US" altLang="zh-CN" sz="1250" u="none" strike="noStrike">
                          <a:effectLst/>
                        </a:rPr>
                        <a:t>2002</a:t>
                      </a:r>
                      <a:endParaRPr lang="en-US" altLang="zh-CN" sz="1250" b="0" i="0" u="none" strike="noStrike">
                        <a:solidFill>
                          <a:srgbClr val="000000"/>
                        </a:solidFill>
                        <a:effectLst/>
                        <a:latin typeface="Verdana" panose="020B0604030504040204"/>
                      </a:endParaRPr>
                    </a:p>
                  </a:txBody>
                  <a:tcPr marL="8305" marR="8305" marT="8305" marB="0" anchor="ctr"/>
                </a:tc>
              </a:tr>
              <a:tr h="149481">
                <a:tc>
                  <a:txBody>
                    <a:bodyPr/>
                    <a:lstStyle/>
                    <a:p>
                      <a:pPr algn="l" fontAlgn="ctr"/>
                      <a:r>
                        <a:rPr lang="zh-CN" altLang="en-US" sz="1250" u="none" strike="noStrike">
                          <a:effectLst/>
                        </a:rPr>
                        <a:t>爱尔兰</a:t>
                      </a:r>
                      <a:endParaRPr lang="zh-CN" altLang="en-US" sz="1250" b="0" i="0" u="none" strike="noStrike">
                        <a:solidFill>
                          <a:srgbClr val="000000"/>
                        </a:solidFill>
                        <a:effectLst/>
                        <a:latin typeface="Verdana" panose="020B0604030504040204"/>
                      </a:endParaRPr>
                    </a:p>
                  </a:txBody>
                  <a:tcPr marL="8305" marR="8305" marT="8305" marB="0" anchor="ctr"/>
                </a:tc>
                <a:tc>
                  <a:txBody>
                    <a:bodyPr/>
                    <a:lstStyle/>
                    <a:p>
                      <a:pPr algn="l" fontAlgn="ctr"/>
                      <a:r>
                        <a:rPr lang="en-US" altLang="zh-CN" sz="1250" u="none" strike="noStrike">
                          <a:effectLst/>
                        </a:rPr>
                        <a:t>1981</a:t>
                      </a:r>
                      <a:endParaRPr lang="en-US" altLang="zh-CN" sz="1250" b="0" i="0" u="none" strike="noStrike">
                        <a:solidFill>
                          <a:srgbClr val="000000"/>
                        </a:solidFill>
                        <a:effectLst/>
                        <a:latin typeface="Verdana" panose="020B0604030504040204"/>
                      </a:endParaRPr>
                    </a:p>
                  </a:txBody>
                  <a:tcPr marL="8305" marR="8305" marT="8305" marB="0" anchor="ctr"/>
                </a:tc>
              </a:tr>
              <a:tr h="149481">
                <a:tc>
                  <a:txBody>
                    <a:bodyPr/>
                    <a:lstStyle/>
                    <a:p>
                      <a:pPr algn="l" fontAlgn="ctr"/>
                      <a:r>
                        <a:rPr lang="zh-CN" altLang="en-US" sz="1250" u="none" strike="noStrike">
                          <a:effectLst/>
                        </a:rPr>
                        <a:t>以色列</a:t>
                      </a:r>
                      <a:endParaRPr lang="zh-CN" altLang="en-US" sz="1250" b="0" i="0" u="none" strike="noStrike">
                        <a:solidFill>
                          <a:srgbClr val="000000"/>
                        </a:solidFill>
                        <a:effectLst/>
                        <a:latin typeface="Verdana" panose="020B0604030504040204"/>
                      </a:endParaRPr>
                    </a:p>
                  </a:txBody>
                  <a:tcPr marL="8305" marR="8305" marT="8305" marB="0" anchor="ctr"/>
                </a:tc>
                <a:tc>
                  <a:txBody>
                    <a:bodyPr/>
                    <a:lstStyle/>
                    <a:p>
                      <a:pPr algn="l" fontAlgn="ctr"/>
                      <a:r>
                        <a:rPr lang="en-US" altLang="zh-CN" sz="1250" u="none" strike="noStrike">
                          <a:effectLst/>
                        </a:rPr>
                        <a:t>1959</a:t>
                      </a:r>
                      <a:endParaRPr lang="en-US" altLang="zh-CN" sz="1250" b="0" i="0" u="none" strike="noStrike">
                        <a:solidFill>
                          <a:srgbClr val="000000"/>
                        </a:solidFill>
                        <a:effectLst/>
                        <a:latin typeface="Verdana" panose="020B0604030504040204"/>
                      </a:endParaRPr>
                    </a:p>
                  </a:txBody>
                  <a:tcPr marL="8305" marR="8305" marT="8305" marB="0" anchor="ctr"/>
                </a:tc>
              </a:tr>
              <a:tr h="149481">
                <a:tc>
                  <a:txBody>
                    <a:bodyPr/>
                    <a:lstStyle/>
                    <a:p>
                      <a:pPr algn="l" fontAlgn="ctr"/>
                      <a:r>
                        <a:rPr lang="zh-CN" altLang="en-US" sz="1250" u="none" strike="noStrike">
                          <a:effectLst/>
                        </a:rPr>
                        <a:t>意大利</a:t>
                      </a:r>
                      <a:endParaRPr lang="zh-CN" altLang="en-US" sz="1250" b="0" i="0" u="none" strike="noStrike">
                        <a:solidFill>
                          <a:srgbClr val="000000"/>
                        </a:solidFill>
                        <a:effectLst/>
                        <a:latin typeface="Verdana" panose="020B0604030504040204"/>
                      </a:endParaRPr>
                    </a:p>
                  </a:txBody>
                  <a:tcPr marL="8305" marR="8305" marT="8305" marB="0" anchor="ctr"/>
                </a:tc>
                <a:tc>
                  <a:txBody>
                    <a:bodyPr/>
                    <a:lstStyle/>
                    <a:p>
                      <a:pPr algn="l" fontAlgn="ctr"/>
                      <a:r>
                        <a:rPr lang="en-US" altLang="zh-CN" sz="1250" u="none" strike="noStrike">
                          <a:effectLst/>
                        </a:rPr>
                        <a:t>1969</a:t>
                      </a:r>
                      <a:endParaRPr lang="en-US" altLang="zh-CN" sz="1250" b="0" i="0" u="none" strike="noStrike">
                        <a:solidFill>
                          <a:srgbClr val="000000"/>
                        </a:solidFill>
                        <a:effectLst/>
                        <a:latin typeface="Verdana" panose="020B0604030504040204"/>
                      </a:endParaRPr>
                    </a:p>
                  </a:txBody>
                  <a:tcPr marL="8305" marR="8305" marT="8305" marB="0" anchor="ctr"/>
                </a:tc>
              </a:tr>
              <a:tr h="149481">
                <a:tc>
                  <a:txBody>
                    <a:bodyPr/>
                    <a:lstStyle/>
                    <a:p>
                      <a:pPr algn="l" fontAlgn="ctr"/>
                      <a:r>
                        <a:rPr lang="zh-CN" altLang="en-US" sz="1250" u="none" strike="noStrike">
                          <a:effectLst/>
                        </a:rPr>
                        <a:t>牙买加</a:t>
                      </a:r>
                      <a:endParaRPr lang="zh-CN" altLang="en-US" sz="1250" b="0" i="0" u="none" strike="noStrike">
                        <a:solidFill>
                          <a:srgbClr val="000000"/>
                        </a:solidFill>
                        <a:effectLst/>
                        <a:latin typeface="Verdana" panose="020B0604030504040204"/>
                      </a:endParaRPr>
                    </a:p>
                  </a:txBody>
                  <a:tcPr marL="8305" marR="8305" marT="8305" marB="0" anchor="ctr"/>
                </a:tc>
                <a:tc>
                  <a:txBody>
                    <a:bodyPr/>
                    <a:lstStyle/>
                    <a:p>
                      <a:pPr algn="l" fontAlgn="ctr"/>
                      <a:r>
                        <a:rPr lang="en-US" altLang="zh-CN" sz="1250" u="none" strike="noStrike">
                          <a:effectLst/>
                        </a:rPr>
                        <a:t>2002</a:t>
                      </a:r>
                      <a:endParaRPr lang="en-US" altLang="zh-CN" sz="1250" b="0" i="0" u="none" strike="noStrike">
                        <a:solidFill>
                          <a:srgbClr val="000000"/>
                        </a:solidFill>
                        <a:effectLst/>
                        <a:latin typeface="Verdana" panose="020B0604030504040204"/>
                      </a:endParaRPr>
                    </a:p>
                  </a:txBody>
                  <a:tcPr marL="8305" marR="8305" marT="8305" marB="0" anchor="ctr"/>
                </a:tc>
              </a:tr>
              <a:tr h="149481">
                <a:tc>
                  <a:txBody>
                    <a:bodyPr/>
                    <a:lstStyle/>
                    <a:p>
                      <a:pPr algn="l" fontAlgn="ctr"/>
                      <a:r>
                        <a:rPr lang="zh-CN" altLang="en-US" sz="1250" u="none" strike="noStrike">
                          <a:effectLst/>
                        </a:rPr>
                        <a:t>日本</a:t>
                      </a:r>
                      <a:endParaRPr lang="zh-CN" altLang="en-US" sz="1250" b="0" i="0" u="none" strike="noStrike">
                        <a:solidFill>
                          <a:srgbClr val="000000"/>
                        </a:solidFill>
                        <a:effectLst/>
                        <a:latin typeface="Verdana" panose="020B0604030504040204"/>
                      </a:endParaRPr>
                    </a:p>
                  </a:txBody>
                  <a:tcPr marL="8305" marR="8305" marT="8305" marB="0" anchor="ctr"/>
                </a:tc>
                <a:tc>
                  <a:txBody>
                    <a:bodyPr/>
                    <a:lstStyle/>
                    <a:p>
                      <a:pPr algn="l" fontAlgn="ctr"/>
                      <a:r>
                        <a:rPr lang="en-US" altLang="zh-CN" sz="1250" u="none" strike="noStrike">
                          <a:effectLst/>
                        </a:rPr>
                        <a:t>1961</a:t>
                      </a:r>
                      <a:endParaRPr lang="en-US" altLang="zh-CN" sz="1250" b="0" i="0" u="none" strike="noStrike">
                        <a:solidFill>
                          <a:srgbClr val="000000"/>
                        </a:solidFill>
                        <a:effectLst/>
                        <a:latin typeface="Verdana" panose="020B0604030504040204"/>
                      </a:endParaRPr>
                    </a:p>
                  </a:txBody>
                  <a:tcPr marL="8305" marR="8305" marT="8305" marB="0" anchor="ctr"/>
                </a:tc>
              </a:tr>
              <a:tr h="149481">
                <a:tc>
                  <a:txBody>
                    <a:bodyPr/>
                    <a:lstStyle/>
                    <a:p>
                      <a:pPr algn="l" fontAlgn="ctr"/>
                      <a:r>
                        <a:rPr lang="zh-CN" altLang="en-US" sz="1250" u="none" strike="noStrike">
                          <a:effectLst/>
                        </a:rPr>
                        <a:t>约旦</a:t>
                      </a:r>
                      <a:endParaRPr lang="zh-CN" altLang="en-US" sz="1250" b="0" i="0" u="none" strike="noStrike">
                        <a:solidFill>
                          <a:srgbClr val="000000"/>
                        </a:solidFill>
                        <a:effectLst/>
                        <a:latin typeface="Verdana" panose="020B0604030504040204"/>
                      </a:endParaRPr>
                    </a:p>
                  </a:txBody>
                  <a:tcPr marL="8305" marR="8305" marT="8305" marB="0" anchor="ctr"/>
                </a:tc>
                <a:tc>
                  <a:txBody>
                    <a:bodyPr/>
                    <a:lstStyle/>
                    <a:p>
                      <a:pPr algn="l" fontAlgn="ctr"/>
                      <a:r>
                        <a:rPr lang="en-US" altLang="zh-CN" sz="1250" u="none" strike="noStrike">
                          <a:effectLst/>
                        </a:rPr>
                        <a:t>1980</a:t>
                      </a:r>
                      <a:endParaRPr lang="en-US" altLang="zh-CN" sz="1250" b="0" i="0" u="none" strike="noStrike">
                        <a:solidFill>
                          <a:srgbClr val="000000"/>
                        </a:solidFill>
                        <a:effectLst/>
                        <a:latin typeface="Verdana" panose="020B0604030504040204"/>
                      </a:endParaRPr>
                    </a:p>
                  </a:txBody>
                  <a:tcPr marL="8305" marR="8305" marT="8305" marB="0" anchor="ctr"/>
                </a:tc>
              </a:tr>
              <a:tr h="149481">
                <a:tc>
                  <a:txBody>
                    <a:bodyPr/>
                    <a:lstStyle/>
                    <a:p>
                      <a:pPr algn="l" fontAlgn="ctr"/>
                      <a:r>
                        <a:rPr lang="zh-CN" altLang="en-US" sz="1250" u="none" strike="noStrike">
                          <a:effectLst/>
                        </a:rPr>
                        <a:t>哈萨克斯坦</a:t>
                      </a:r>
                      <a:endParaRPr lang="zh-CN" altLang="en-US" sz="1250" b="0" i="0" u="none" strike="noStrike">
                        <a:solidFill>
                          <a:srgbClr val="000000"/>
                        </a:solidFill>
                        <a:effectLst/>
                        <a:latin typeface="Verdana" panose="020B0604030504040204"/>
                      </a:endParaRPr>
                    </a:p>
                  </a:txBody>
                  <a:tcPr marL="8305" marR="8305" marT="8305" marB="0" anchor="ctr"/>
                </a:tc>
                <a:tc>
                  <a:txBody>
                    <a:bodyPr/>
                    <a:lstStyle/>
                    <a:p>
                      <a:pPr algn="l" fontAlgn="ctr"/>
                      <a:r>
                        <a:rPr lang="en-US" altLang="zh-CN" sz="1250" u="none" strike="noStrike">
                          <a:effectLst/>
                        </a:rPr>
                        <a:t>1996</a:t>
                      </a:r>
                      <a:endParaRPr lang="en-US" altLang="zh-CN" sz="1250" b="0" i="0" u="none" strike="noStrike">
                        <a:solidFill>
                          <a:srgbClr val="000000"/>
                        </a:solidFill>
                        <a:effectLst/>
                        <a:latin typeface="Verdana" panose="020B0604030504040204"/>
                      </a:endParaRPr>
                    </a:p>
                  </a:txBody>
                  <a:tcPr marL="8305" marR="8305" marT="8305" marB="0" anchor="ctr"/>
                </a:tc>
              </a:tr>
              <a:tr h="149481">
                <a:tc>
                  <a:txBody>
                    <a:bodyPr/>
                    <a:lstStyle/>
                    <a:p>
                      <a:pPr algn="l" fontAlgn="ctr"/>
                      <a:r>
                        <a:rPr lang="zh-CN" altLang="en-US" sz="1250" u="none" strike="noStrike">
                          <a:effectLst/>
                        </a:rPr>
                        <a:t>肯尼亚</a:t>
                      </a:r>
                      <a:endParaRPr lang="zh-CN" altLang="en-US" sz="1250" b="0" i="0" u="none" strike="noStrike">
                        <a:solidFill>
                          <a:srgbClr val="000000"/>
                        </a:solidFill>
                        <a:effectLst/>
                        <a:latin typeface="Verdana" panose="020B0604030504040204"/>
                      </a:endParaRPr>
                    </a:p>
                  </a:txBody>
                  <a:tcPr marL="8305" marR="8305" marT="8305" marB="0" anchor="ctr"/>
                </a:tc>
                <a:tc>
                  <a:txBody>
                    <a:bodyPr/>
                    <a:lstStyle/>
                    <a:p>
                      <a:pPr algn="l" fontAlgn="ctr"/>
                      <a:r>
                        <a:rPr lang="en-US" altLang="zh-CN" sz="1250" u="none" strike="noStrike">
                          <a:effectLst/>
                        </a:rPr>
                        <a:t>1989</a:t>
                      </a:r>
                      <a:endParaRPr lang="en-US" altLang="zh-CN" sz="1250" b="0" i="0" u="none" strike="noStrike">
                        <a:solidFill>
                          <a:srgbClr val="000000"/>
                        </a:solidFill>
                        <a:effectLst/>
                        <a:latin typeface="Verdana" panose="020B0604030504040204"/>
                      </a:endParaRPr>
                    </a:p>
                  </a:txBody>
                  <a:tcPr marL="8305" marR="8305" marT="8305" marB="0" anchor="ctr"/>
                </a:tc>
              </a:tr>
              <a:tr h="149481">
                <a:tc>
                  <a:txBody>
                    <a:bodyPr/>
                    <a:lstStyle/>
                    <a:p>
                      <a:pPr algn="l" fontAlgn="ctr"/>
                      <a:r>
                        <a:rPr lang="zh-CN" altLang="en-US" sz="1250" u="none" strike="noStrike">
                          <a:effectLst/>
                        </a:rPr>
                        <a:t>科威特</a:t>
                      </a:r>
                      <a:endParaRPr lang="zh-CN" altLang="en-US" sz="1250" b="0" i="0" u="none" strike="noStrike">
                        <a:solidFill>
                          <a:srgbClr val="000000"/>
                        </a:solidFill>
                        <a:effectLst/>
                        <a:latin typeface="Verdana" panose="020B0604030504040204"/>
                      </a:endParaRPr>
                    </a:p>
                  </a:txBody>
                  <a:tcPr marL="8305" marR="8305" marT="8305" marB="0" anchor="ctr"/>
                </a:tc>
                <a:tc>
                  <a:txBody>
                    <a:bodyPr/>
                    <a:lstStyle/>
                    <a:p>
                      <a:pPr algn="l" fontAlgn="ctr"/>
                      <a:r>
                        <a:rPr lang="en-US" altLang="zh-CN" sz="1250" u="none" strike="noStrike">
                          <a:effectLst/>
                        </a:rPr>
                        <a:t>1978</a:t>
                      </a:r>
                      <a:endParaRPr lang="en-US" altLang="zh-CN" sz="1250" b="0" i="0" u="none" strike="noStrike">
                        <a:solidFill>
                          <a:srgbClr val="000000"/>
                        </a:solidFill>
                        <a:effectLst/>
                        <a:latin typeface="Verdana" panose="020B0604030504040204"/>
                      </a:endParaRPr>
                    </a:p>
                  </a:txBody>
                  <a:tcPr marL="8305" marR="8305" marT="8305" marB="0" anchor="ctr"/>
                </a:tc>
              </a:tr>
              <a:tr h="148707">
                <a:tc>
                  <a:txBody>
                    <a:bodyPr/>
                    <a:lstStyle/>
                    <a:p>
                      <a:pPr algn="l" fontAlgn="ctr"/>
                      <a:r>
                        <a:rPr lang="zh-CN" altLang="en-US" sz="1250" u="none" strike="noStrike">
                          <a:effectLst/>
                        </a:rPr>
                        <a:t>吉尔吉斯斯坦</a:t>
                      </a:r>
                      <a:endParaRPr lang="zh-CN" altLang="en-US" sz="1250" b="0" i="0" u="none" strike="noStrike">
                        <a:solidFill>
                          <a:srgbClr val="000000"/>
                        </a:solidFill>
                        <a:effectLst/>
                        <a:latin typeface="Verdana" panose="020B0604030504040204"/>
                      </a:endParaRPr>
                    </a:p>
                  </a:txBody>
                  <a:tcPr marL="8305" marR="8305" marT="8305" marB="0" anchor="ctr"/>
                </a:tc>
                <a:tc>
                  <a:txBody>
                    <a:bodyPr/>
                    <a:lstStyle/>
                    <a:p>
                      <a:pPr algn="l" fontAlgn="ctr"/>
                      <a:r>
                        <a:rPr lang="en-US" altLang="zh-CN" sz="1250" u="none" strike="noStrike" dirty="0">
                          <a:effectLst/>
                        </a:rPr>
                        <a:t>1997</a:t>
                      </a:r>
                      <a:endParaRPr lang="en-US" altLang="zh-CN" sz="1250" b="0" i="0" u="none" strike="noStrike" dirty="0">
                        <a:solidFill>
                          <a:srgbClr val="000000"/>
                        </a:solidFill>
                        <a:effectLst/>
                        <a:latin typeface="Verdana" panose="020B0604030504040204"/>
                      </a:endParaRPr>
                    </a:p>
                  </a:txBody>
                  <a:tcPr marL="8305" marR="8305" marT="8305" marB="0" anchor="ctr"/>
                </a:tc>
              </a:tr>
              <a:tr h="149481">
                <a:tc>
                  <a:txBody>
                    <a:bodyPr/>
                    <a:lstStyle/>
                    <a:p>
                      <a:pPr algn="l" fontAlgn="ctr"/>
                      <a:r>
                        <a:rPr lang="zh-CN" altLang="en-US" sz="1250" u="none" strike="noStrike" dirty="0" smtClean="0">
                          <a:effectLst/>
                        </a:rPr>
                        <a:t>老挝</a:t>
                      </a:r>
                      <a:endParaRPr lang="zh-CN" altLang="en-US" sz="1250" b="0" i="0" u="none" strike="noStrike" dirty="0">
                        <a:solidFill>
                          <a:srgbClr val="000000"/>
                        </a:solidFill>
                        <a:effectLst/>
                        <a:latin typeface="Verdana" panose="020B0604030504040204"/>
                      </a:endParaRPr>
                    </a:p>
                  </a:txBody>
                  <a:tcPr marL="8305" marR="8305" marT="8305" marB="0" anchor="ctr"/>
                </a:tc>
                <a:tc>
                  <a:txBody>
                    <a:bodyPr/>
                    <a:lstStyle/>
                    <a:p>
                      <a:pPr algn="l" fontAlgn="ctr"/>
                      <a:r>
                        <a:rPr lang="en-US" altLang="zh-CN" sz="1250" u="none" strike="noStrike">
                          <a:effectLst/>
                        </a:rPr>
                        <a:t>1998</a:t>
                      </a:r>
                      <a:endParaRPr lang="en-US" altLang="zh-CN" sz="1250" b="0" i="0" u="none" strike="noStrike">
                        <a:solidFill>
                          <a:srgbClr val="000000"/>
                        </a:solidFill>
                        <a:effectLst/>
                        <a:latin typeface="Verdana" panose="020B0604030504040204"/>
                      </a:endParaRPr>
                    </a:p>
                  </a:txBody>
                  <a:tcPr marL="8305" marR="8305" marT="8305" marB="0" anchor="ctr"/>
                </a:tc>
              </a:tr>
              <a:tr h="149481">
                <a:tc>
                  <a:txBody>
                    <a:bodyPr/>
                    <a:lstStyle/>
                    <a:p>
                      <a:pPr algn="l" fontAlgn="ctr"/>
                      <a:r>
                        <a:rPr lang="zh-CN" altLang="en-US" sz="1250" u="none" strike="noStrike">
                          <a:effectLst/>
                        </a:rPr>
                        <a:t>拉脱维亚</a:t>
                      </a:r>
                      <a:endParaRPr lang="zh-CN" altLang="en-US" sz="1250" b="0" i="0" u="none" strike="noStrike">
                        <a:solidFill>
                          <a:srgbClr val="000000"/>
                        </a:solidFill>
                        <a:effectLst/>
                        <a:latin typeface="Verdana" panose="020B0604030504040204"/>
                      </a:endParaRPr>
                    </a:p>
                  </a:txBody>
                  <a:tcPr marL="8305" marR="8305" marT="8305" marB="0" anchor="ctr"/>
                </a:tc>
                <a:tc>
                  <a:txBody>
                    <a:bodyPr/>
                    <a:lstStyle/>
                    <a:p>
                      <a:pPr algn="l" fontAlgn="ctr"/>
                      <a:r>
                        <a:rPr lang="en-US" altLang="zh-CN" sz="1250" u="none" strike="noStrike">
                          <a:effectLst/>
                        </a:rPr>
                        <a:t>1992</a:t>
                      </a:r>
                      <a:endParaRPr lang="en-US" altLang="zh-CN" sz="1250" b="0" i="0" u="none" strike="noStrike">
                        <a:solidFill>
                          <a:srgbClr val="000000"/>
                        </a:solidFill>
                        <a:effectLst/>
                        <a:latin typeface="Verdana" panose="020B0604030504040204"/>
                      </a:endParaRPr>
                    </a:p>
                  </a:txBody>
                  <a:tcPr marL="8305" marR="8305" marT="8305" marB="0" anchor="ctr"/>
                </a:tc>
              </a:tr>
              <a:tr h="149481">
                <a:tc>
                  <a:txBody>
                    <a:bodyPr/>
                    <a:lstStyle/>
                    <a:p>
                      <a:pPr algn="l" fontAlgn="ctr"/>
                      <a:r>
                        <a:rPr lang="zh-CN" altLang="en-US" sz="1250" u="none" strike="noStrike">
                          <a:effectLst/>
                        </a:rPr>
                        <a:t>黎巴嫩</a:t>
                      </a:r>
                      <a:endParaRPr lang="zh-CN" altLang="en-US" sz="1250" b="0" i="0" u="none" strike="noStrike">
                        <a:solidFill>
                          <a:srgbClr val="000000"/>
                        </a:solidFill>
                        <a:effectLst/>
                        <a:latin typeface="Verdana" panose="020B0604030504040204"/>
                      </a:endParaRPr>
                    </a:p>
                  </a:txBody>
                  <a:tcPr marL="8305" marR="8305" marT="8305" marB="0" anchor="ctr"/>
                </a:tc>
                <a:tc>
                  <a:txBody>
                    <a:bodyPr/>
                    <a:lstStyle/>
                    <a:p>
                      <a:pPr algn="l" fontAlgn="ctr"/>
                      <a:r>
                        <a:rPr lang="en-US" altLang="zh-CN" sz="1250" u="none" strike="noStrike">
                          <a:effectLst/>
                        </a:rPr>
                        <a:t>1998</a:t>
                      </a:r>
                      <a:endParaRPr lang="en-US" altLang="zh-CN" sz="1250" b="0" i="0" u="none" strike="noStrike">
                        <a:solidFill>
                          <a:srgbClr val="000000"/>
                        </a:solidFill>
                        <a:effectLst/>
                        <a:latin typeface="Verdana" panose="020B0604030504040204"/>
                      </a:endParaRPr>
                    </a:p>
                  </a:txBody>
                  <a:tcPr marL="8305" marR="8305" marT="8305" marB="0" anchor="ctr"/>
                </a:tc>
              </a:tr>
              <a:tr h="149481">
                <a:tc>
                  <a:txBody>
                    <a:bodyPr/>
                    <a:lstStyle/>
                    <a:p>
                      <a:pPr algn="l" fontAlgn="ctr"/>
                      <a:r>
                        <a:rPr lang="zh-CN" altLang="en-US" sz="1250" u="none" strike="noStrike">
                          <a:effectLst/>
                        </a:rPr>
                        <a:t>莱索托</a:t>
                      </a:r>
                      <a:endParaRPr lang="zh-CN" altLang="en-US" sz="1250" b="0" i="0" u="none" strike="noStrike">
                        <a:solidFill>
                          <a:srgbClr val="000000"/>
                        </a:solidFill>
                        <a:effectLst/>
                        <a:latin typeface="Verdana" panose="020B0604030504040204"/>
                      </a:endParaRPr>
                    </a:p>
                  </a:txBody>
                  <a:tcPr marL="8305" marR="8305" marT="8305" marB="0" anchor="ctr"/>
                </a:tc>
                <a:tc>
                  <a:txBody>
                    <a:bodyPr/>
                    <a:lstStyle/>
                    <a:p>
                      <a:pPr algn="l" fontAlgn="ctr"/>
                      <a:r>
                        <a:rPr lang="en-US" altLang="zh-CN" sz="1250" u="none" strike="noStrike">
                          <a:effectLst/>
                        </a:rPr>
                        <a:t>1989</a:t>
                      </a:r>
                      <a:endParaRPr lang="en-US" altLang="zh-CN" sz="1250" b="0" i="0" u="none" strike="noStrike">
                        <a:solidFill>
                          <a:srgbClr val="000000"/>
                        </a:solidFill>
                        <a:effectLst/>
                        <a:latin typeface="Verdana" panose="020B0604030504040204"/>
                      </a:endParaRPr>
                    </a:p>
                  </a:txBody>
                  <a:tcPr marL="8305" marR="8305" marT="8305" marB="0" anchor="ctr"/>
                </a:tc>
              </a:tr>
              <a:tr h="149481">
                <a:tc>
                  <a:txBody>
                    <a:bodyPr/>
                    <a:lstStyle/>
                    <a:p>
                      <a:pPr algn="l" fontAlgn="ctr"/>
                      <a:r>
                        <a:rPr lang="zh-CN" altLang="en-US" sz="1250" u="none" strike="noStrike">
                          <a:effectLst/>
                        </a:rPr>
                        <a:t>利比里亚</a:t>
                      </a:r>
                      <a:endParaRPr lang="zh-CN" altLang="en-US" sz="1250" b="0" i="0" u="none" strike="noStrike">
                        <a:solidFill>
                          <a:srgbClr val="000000"/>
                        </a:solidFill>
                        <a:effectLst/>
                        <a:latin typeface="Verdana" panose="020B0604030504040204"/>
                      </a:endParaRPr>
                    </a:p>
                  </a:txBody>
                  <a:tcPr marL="8305" marR="8305" marT="8305" marB="0" anchor="ctr"/>
                </a:tc>
                <a:tc>
                  <a:txBody>
                    <a:bodyPr/>
                    <a:lstStyle/>
                    <a:p>
                      <a:pPr algn="l" fontAlgn="ctr"/>
                      <a:r>
                        <a:rPr lang="en-US" altLang="zh-CN" sz="1250" u="none" strike="noStrike">
                          <a:effectLst/>
                        </a:rPr>
                        <a:t>2005</a:t>
                      </a:r>
                      <a:endParaRPr lang="en-US" altLang="zh-CN" sz="1250" b="0" i="0" u="none" strike="noStrike">
                        <a:solidFill>
                          <a:srgbClr val="000000"/>
                        </a:solidFill>
                        <a:effectLst/>
                        <a:latin typeface="Verdana" panose="020B0604030504040204"/>
                      </a:endParaRPr>
                    </a:p>
                  </a:txBody>
                  <a:tcPr marL="8305" marR="8305" marT="8305" marB="0" anchor="ctr"/>
                </a:tc>
              </a:tr>
              <a:tr h="149481">
                <a:tc>
                  <a:txBody>
                    <a:bodyPr/>
                    <a:lstStyle/>
                    <a:p>
                      <a:pPr algn="l" fontAlgn="ctr"/>
                      <a:r>
                        <a:rPr lang="zh-CN" altLang="en-US" sz="1250" u="none" strike="noStrike">
                          <a:effectLst/>
                        </a:rPr>
                        <a:t>列支敦士登</a:t>
                      </a:r>
                      <a:endParaRPr lang="zh-CN" altLang="en-US" sz="1250" b="0" i="0" u="none" strike="noStrike">
                        <a:solidFill>
                          <a:srgbClr val="000000"/>
                        </a:solidFill>
                        <a:effectLst/>
                        <a:latin typeface="Verdana" panose="020B0604030504040204"/>
                      </a:endParaRPr>
                    </a:p>
                  </a:txBody>
                  <a:tcPr marL="8305" marR="8305" marT="8305" marB="0" anchor="ctr"/>
                </a:tc>
                <a:tc>
                  <a:txBody>
                    <a:bodyPr/>
                    <a:lstStyle/>
                    <a:p>
                      <a:pPr algn="l" fontAlgn="ctr"/>
                      <a:r>
                        <a:rPr lang="en-US" altLang="zh-CN" sz="1250" u="none" strike="noStrike">
                          <a:effectLst/>
                        </a:rPr>
                        <a:t>2011</a:t>
                      </a:r>
                      <a:endParaRPr lang="en-US" altLang="zh-CN" sz="1250" b="0" i="0" u="none" strike="noStrike">
                        <a:solidFill>
                          <a:srgbClr val="000000"/>
                        </a:solidFill>
                        <a:effectLst/>
                        <a:latin typeface="Verdana" panose="020B0604030504040204"/>
                      </a:endParaRPr>
                    </a:p>
                  </a:txBody>
                  <a:tcPr marL="8305" marR="8305" marT="8305" marB="0" anchor="ctr"/>
                </a:tc>
              </a:tr>
              <a:tr h="149481">
                <a:tc>
                  <a:txBody>
                    <a:bodyPr/>
                    <a:lstStyle/>
                    <a:p>
                      <a:pPr algn="l" fontAlgn="ctr"/>
                      <a:r>
                        <a:rPr lang="zh-CN" altLang="en-US" sz="1250" u="none" strike="noStrike">
                          <a:effectLst/>
                        </a:rPr>
                        <a:t>立陶宛</a:t>
                      </a:r>
                      <a:endParaRPr lang="zh-CN" altLang="en-US" sz="1250" b="0" i="0" u="none" strike="noStrike">
                        <a:solidFill>
                          <a:srgbClr val="000000"/>
                        </a:solidFill>
                        <a:effectLst/>
                        <a:latin typeface="Verdana" panose="020B0604030504040204"/>
                      </a:endParaRPr>
                    </a:p>
                  </a:txBody>
                  <a:tcPr marL="8305" marR="8305" marT="8305" marB="0" anchor="ctr"/>
                </a:tc>
                <a:tc>
                  <a:txBody>
                    <a:bodyPr/>
                    <a:lstStyle/>
                    <a:p>
                      <a:pPr algn="l" fontAlgn="ctr"/>
                      <a:r>
                        <a:rPr lang="en-US" altLang="zh-CN" sz="1250" u="none" strike="noStrike">
                          <a:effectLst/>
                        </a:rPr>
                        <a:t>1995</a:t>
                      </a:r>
                      <a:endParaRPr lang="en-US" altLang="zh-CN" sz="1250" b="0" i="0" u="none" strike="noStrike">
                        <a:solidFill>
                          <a:srgbClr val="000000"/>
                        </a:solidFill>
                        <a:effectLst/>
                        <a:latin typeface="Verdana" panose="020B0604030504040204"/>
                      </a:endParaRPr>
                    </a:p>
                  </a:txBody>
                  <a:tcPr marL="8305" marR="8305" marT="8305" marB="0" anchor="ctr"/>
                </a:tc>
              </a:tr>
              <a:tr h="149481">
                <a:tc>
                  <a:txBody>
                    <a:bodyPr/>
                    <a:lstStyle/>
                    <a:p>
                      <a:pPr algn="l" fontAlgn="ctr"/>
                      <a:r>
                        <a:rPr lang="zh-CN" altLang="en-US" sz="1250" u="none" strike="noStrike">
                          <a:effectLst/>
                        </a:rPr>
                        <a:t>卢森堡</a:t>
                      </a:r>
                      <a:endParaRPr lang="zh-CN" altLang="en-US" sz="1250" b="0" i="0" u="none" strike="noStrike">
                        <a:solidFill>
                          <a:srgbClr val="000000"/>
                        </a:solidFill>
                        <a:effectLst/>
                        <a:latin typeface="Verdana" panose="020B0604030504040204"/>
                      </a:endParaRPr>
                    </a:p>
                  </a:txBody>
                  <a:tcPr marL="8305" marR="8305" marT="8305" marB="0" anchor="ctr"/>
                </a:tc>
                <a:tc>
                  <a:txBody>
                    <a:bodyPr/>
                    <a:lstStyle/>
                    <a:p>
                      <a:pPr algn="l" fontAlgn="ctr"/>
                      <a:r>
                        <a:rPr lang="en-US" altLang="zh-CN" sz="1250" u="none" strike="noStrike">
                          <a:effectLst/>
                        </a:rPr>
                        <a:t>1983</a:t>
                      </a:r>
                      <a:endParaRPr lang="en-US" altLang="zh-CN" sz="1250" b="0" i="0" u="none" strike="noStrike">
                        <a:solidFill>
                          <a:srgbClr val="000000"/>
                        </a:solidFill>
                        <a:effectLst/>
                        <a:latin typeface="Verdana" panose="020B0604030504040204"/>
                      </a:endParaRPr>
                    </a:p>
                  </a:txBody>
                  <a:tcPr marL="8305" marR="8305" marT="8305" marB="0" anchor="ctr"/>
                </a:tc>
              </a:tr>
              <a:tr h="149481">
                <a:tc>
                  <a:txBody>
                    <a:bodyPr/>
                    <a:lstStyle/>
                    <a:p>
                      <a:pPr algn="l" fontAlgn="ctr"/>
                      <a:r>
                        <a:rPr lang="zh-CN" altLang="en-US" sz="1250" u="none" strike="noStrike" dirty="0">
                          <a:effectLst/>
                          <a:latin typeface="+mn-lt"/>
                        </a:rPr>
                        <a:t>马达加斯加</a:t>
                      </a:r>
                      <a:endParaRPr lang="zh-CN" altLang="en-US" sz="1250" b="0" i="0" u="none" strike="noStrike" dirty="0">
                        <a:solidFill>
                          <a:srgbClr val="000000"/>
                        </a:solidFill>
                        <a:effectLst/>
                        <a:latin typeface="+mn-lt"/>
                      </a:endParaRPr>
                    </a:p>
                  </a:txBody>
                  <a:tcPr marL="8305" marR="8305" marT="8305" marB="0" anchor="ctr"/>
                </a:tc>
                <a:tc>
                  <a:txBody>
                    <a:bodyPr/>
                    <a:lstStyle/>
                    <a:p>
                      <a:pPr algn="l" fontAlgn="ctr"/>
                      <a:r>
                        <a:rPr lang="en-US" altLang="zh-CN" sz="1250" u="none" strike="noStrike">
                          <a:effectLst/>
                          <a:latin typeface="+mn-lt"/>
                        </a:rPr>
                        <a:t>1962</a:t>
                      </a:r>
                      <a:endParaRPr lang="en-US" altLang="zh-CN" sz="1250" b="0" i="0" u="none" strike="noStrike">
                        <a:solidFill>
                          <a:srgbClr val="000000"/>
                        </a:solidFill>
                        <a:effectLst/>
                        <a:latin typeface="+mn-lt"/>
                      </a:endParaRPr>
                    </a:p>
                  </a:txBody>
                  <a:tcPr marL="8305" marR="8305" marT="8305" marB="0" anchor="ctr"/>
                </a:tc>
              </a:tr>
              <a:tr h="149481">
                <a:tc>
                  <a:txBody>
                    <a:bodyPr/>
                    <a:lstStyle/>
                    <a:p>
                      <a:pPr algn="l" fontAlgn="ctr"/>
                      <a:r>
                        <a:rPr lang="zh-CN" altLang="en-US" sz="1250" u="none" strike="noStrike" dirty="0">
                          <a:effectLst/>
                          <a:latin typeface="+mn-lt"/>
                        </a:rPr>
                        <a:t>马来西亚</a:t>
                      </a:r>
                      <a:endParaRPr lang="zh-CN" altLang="en-US" sz="1250" b="0" i="0" u="none" strike="noStrike" dirty="0">
                        <a:solidFill>
                          <a:srgbClr val="000000"/>
                        </a:solidFill>
                        <a:effectLst/>
                        <a:latin typeface="+mn-lt"/>
                      </a:endParaRPr>
                    </a:p>
                  </a:txBody>
                  <a:tcPr marL="8305" marR="8305" marT="8305" marB="0" anchor="ctr"/>
                </a:tc>
                <a:tc>
                  <a:txBody>
                    <a:bodyPr/>
                    <a:lstStyle/>
                    <a:p>
                      <a:pPr algn="l" fontAlgn="ctr"/>
                      <a:r>
                        <a:rPr lang="en-US" altLang="zh-CN" sz="1250" u="none" strike="noStrike">
                          <a:effectLst/>
                          <a:latin typeface="+mn-lt"/>
                        </a:rPr>
                        <a:t>1986</a:t>
                      </a:r>
                      <a:endParaRPr lang="en-US" altLang="zh-CN" sz="1250" b="0" i="0" u="none" strike="noStrike">
                        <a:solidFill>
                          <a:srgbClr val="000000"/>
                        </a:solidFill>
                        <a:effectLst/>
                        <a:latin typeface="+mn-lt"/>
                      </a:endParaRPr>
                    </a:p>
                  </a:txBody>
                  <a:tcPr marL="8305" marR="8305" marT="8305" marB="0" anchor="ctr"/>
                </a:tc>
              </a:tr>
              <a:tr h="124761">
                <a:tc>
                  <a:txBody>
                    <a:bodyPr/>
                    <a:lstStyle/>
                    <a:p>
                      <a:pPr algn="l" fontAlgn="ctr"/>
                      <a:r>
                        <a:rPr lang="zh-CN" altLang="en-US" sz="1250" u="none" strike="noStrike" dirty="0">
                          <a:effectLst/>
                          <a:latin typeface="+mn-lt"/>
                        </a:rPr>
                        <a:t>马里</a:t>
                      </a:r>
                      <a:endParaRPr lang="zh-CN" altLang="en-US" sz="1250" b="0" i="0" u="none" strike="noStrike" dirty="0">
                        <a:solidFill>
                          <a:srgbClr val="000000"/>
                        </a:solidFill>
                        <a:effectLst/>
                        <a:latin typeface="+mn-lt"/>
                      </a:endParaRPr>
                    </a:p>
                  </a:txBody>
                  <a:tcPr marL="8305" marR="8305" marT="8305" marB="0" anchor="ctr"/>
                </a:tc>
                <a:tc>
                  <a:txBody>
                    <a:bodyPr/>
                    <a:lstStyle/>
                    <a:p>
                      <a:pPr algn="l" fontAlgn="ctr"/>
                      <a:r>
                        <a:rPr lang="en-US" altLang="zh-CN" sz="1250" u="none" strike="noStrike" dirty="0">
                          <a:effectLst/>
                          <a:latin typeface="+mn-lt"/>
                        </a:rPr>
                        <a:t>1994</a:t>
                      </a:r>
                      <a:endParaRPr lang="en-US" altLang="zh-CN" sz="1250" b="0" i="0" u="none" strike="noStrike" dirty="0">
                        <a:solidFill>
                          <a:srgbClr val="000000"/>
                        </a:solidFill>
                        <a:effectLst/>
                        <a:latin typeface="+mn-lt"/>
                      </a:endParaRPr>
                    </a:p>
                  </a:txBody>
                  <a:tcPr marL="8305" marR="8305" marT="8305" marB="0" anchor="ctr"/>
                </a:tc>
              </a:tr>
              <a:tr h="213988">
                <a:tc>
                  <a:txBody>
                    <a:bodyPr/>
                    <a:lstStyle/>
                    <a:p>
                      <a:pPr algn="l" fontAlgn="ctr"/>
                      <a:r>
                        <a:rPr lang="zh-CN" altLang="en-US" sz="1250" u="none" strike="noStrike" dirty="0">
                          <a:effectLst/>
                          <a:latin typeface="+mn-lt"/>
                        </a:rPr>
                        <a:t>马耳他</a:t>
                      </a:r>
                      <a:endParaRPr lang="zh-CN" altLang="en-US" sz="1250" b="0" i="0" u="none" strike="noStrike" dirty="0">
                        <a:solidFill>
                          <a:srgbClr val="000000"/>
                        </a:solidFill>
                        <a:effectLst/>
                        <a:latin typeface="+mn-lt"/>
                      </a:endParaRPr>
                    </a:p>
                  </a:txBody>
                  <a:tcPr marL="8305" marR="8305" marT="8305" marB="0" anchor="ctr"/>
                </a:tc>
                <a:tc>
                  <a:txBody>
                    <a:bodyPr/>
                    <a:lstStyle/>
                    <a:p>
                      <a:pPr algn="l" fontAlgn="ctr"/>
                      <a:r>
                        <a:rPr lang="en-US" altLang="zh-CN" sz="1250" u="none" strike="noStrike" dirty="0">
                          <a:effectLst/>
                          <a:latin typeface="+mn-lt"/>
                        </a:rPr>
                        <a:t>2000</a:t>
                      </a:r>
                      <a:endParaRPr lang="en-US" altLang="zh-CN" sz="1250" b="0" i="0" u="none" strike="noStrike" dirty="0">
                        <a:solidFill>
                          <a:srgbClr val="000000"/>
                        </a:solidFill>
                        <a:effectLst/>
                        <a:latin typeface="+mn-lt"/>
                      </a:endParaRPr>
                    </a:p>
                  </a:txBody>
                  <a:tcPr marL="8305" marR="8305" marT="8305" marB="0" anchor="ctr"/>
                </a:tc>
              </a:tr>
              <a:tr h="0">
                <a:tc>
                  <a:txBody>
                    <a:bodyPr/>
                    <a:lstStyle/>
                    <a:p>
                      <a:pPr algn="l" fontAlgn="ctr"/>
                      <a:r>
                        <a:rPr lang="zh-CN" altLang="en-US" sz="1250" b="0" i="0" u="none" strike="noStrike" dirty="0">
                          <a:solidFill>
                            <a:srgbClr val="000000"/>
                          </a:solidFill>
                          <a:effectLst/>
                          <a:latin typeface="+mn-lt"/>
                        </a:rPr>
                        <a:t>马绍尔群岛</a:t>
                      </a:r>
                    </a:p>
                  </a:txBody>
                  <a:tcPr marL="9525" marR="9525" marT="9525" marB="0" anchor="ctr"/>
                </a:tc>
                <a:tc>
                  <a:txBody>
                    <a:bodyPr/>
                    <a:lstStyle/>
                    <a:p>
                      <a:pPr algn="l" fontAlgn="ctr"/>
                      <a:r>
                        <a:rPr lang="en-US" altLang="zh-CN" sz="1250" b="0" i="0" u="none" strike="noStrike" dirty="0">
                          <a:solidFill>
                            <a:srgbClr val="000000"/>
                          </a:solidFill>
                          <a:effectLst/>
                          <a:latin typeface="+mn-lt"/>
                        </a:rPr>
                        <a:t>2007</a:t>
                      </a:r>
                    </a:p>
                  </a:txBody>
                  <a:tcPr marL="9525" marR="9525" marT="9525" marB="0" anchor="ctr"/>
                </a:tc>
              </a:tr>
              <a:tr h="0">
                <a:tc>
                  <a:txBody>
                    <a:bodyPr/>
                    <a:lstStyle/>
                    <a:p>
                      <a:pPr algn="l" fontAlgn="ctr"/>
                      <a:r>
                        <a:rPr lang="zh-CN" altLang="en-US" sz="1250" u="none" strike="noStrike" dirty="0">
                          <a:effectLst/>
                        </a:rPr>
                        <a:t>毛里塔尼亚</a:t>
                      </a:r>
                      <a:endParaRPr lang="zh-CN" altLang="en-US" sz="1250" b="0" i="0" u="none" strike="noStrike" dirty="0">
                        <a:solidFill>
                          <a:srgbClr val="000000"/>
                        </a:solidFill>
                        <a:effectLst/>
                        <a:latin typeface="Verdana" panose="020B0604030504040204"/>
                      </a:endParaRPr>
                    </a:p>
                  </a:txBody>
                  <a:tcPr marL="7790" marR="7790" marT="7790" marB="0" anchor="ctr"/>
                </a:tc>
                <a:tc>
                  <a:txBody>
                    <a:bodyPr/>
                    <a:lstStyle/>
                    <a:p>
                      <a:pPr algn="l" fontAlgn="ctr"/>
                      <a:r>
                        <a:rPr lang="en-US" altLang="zh-CN" sz="1250" u="none" strike="noStrike" dirty="0">
                          <a:effectLst/>
                        </a:rPr>
                        <a:t>1997</a:t>
                      </a:r>
                      <a:endParaRPr lang="en-US" altLang="zh-CN" sz="1250" b="0" i="0" u="none" strike="noStrike" dirty="0">
                        <a:solidFill>
                          <a:srgbClr val="000000"/>
                        </a:solidFill>
                        <a:effectLst/>
                        <a:latin typeface="Verdana" panose="020B0604030504040204"/>
                      </a:endParaRPr>
                    </a:p>
                  </a:txBody>
                  <a:tcPr marL="7790" marR="7790" marT="7790" marB="0" anchor="ctr"/>
                </a:tc>
              </a:tr>
              <a:tr h="0">
                <a:tc>
                  <a:txBody>
                    <a:bodyPr/>
                    <a:lstStyle/>
                    <a:p>
                      <a:pPr algn="l" fontAlgn="ctr"/>
                      <a:r>
                        <a:rPr lang="zh-CN" altLang="en-US" sz="1250" u="none" strike="noStrike" dirty="0">
                          <a:effectLst/>
                        </a:rPr>
                        <a:t>毛里求斯</a:t>
                      </a:r>
                      <a:endParaRPr lang="zh-CN" altLang="en-US" sz="1250" b="0" i="0" u="none" strike="noStrike" dirty="0">
                        <a:solidFill>
                          <a:srgbClr val="000000"/>
                        </a:solidFill>
                        <a:effectLst/>
                        <a:latin typeface="Verdana" panose="020B0604030504040204"/>
                      </a:endParaRPr>
                    </a:p>
                  </a:txBody>
                  <a:tcPr marL="7790" marR="7790" marT="7790" marB="0" anchor="ctr"/>
                </a:tc>
                <a:tc>
                  <a:txBody>
                    <a:bodyPr/>
                    <a:lstStyle/>
                    <a:p>
                      <a:pPr algn="l" fontAlgn="ctr"/>
                      <a:r>
                        <a:rPr lang="en-US" altLang="zh-CN" sz="1250" u="none" strike="noStrike">
                          <a:effectLst/>
                        </a:rPr>
                        <a:t>1996</a:t>
                      </a:r>
                      <a:endParaRPr lang="en-US" altLang="zh-CN" sz="1250" b="0" i="0" u="none" strike="noStrike">
                        <a:solidFill>
                          <a:srgbClr val="000000"/>
                        </a:solidFill>
                        <a:effectLst/>
                        <a:latin typeface="Verdana" panose="020B0604030504040204"/>
                      </a:endParaRPr>
                    </a:p>
                  </a:txBody>
                  <a:tcPr marL="7790" marR="7790" marT="7790" marB="0" anchor="ctr"/>
                </a:tc>
              </a:tr>
              <a:tr h="0">
                <a:tc>
                  <a:txBody>
                    <a:bodyPr/>
                    <a:lstStyle/>
                    <a:p>
                      <a:pPr algn="l" fontAlgn="ctr"/>
                      <a:r>
                        <a:rPr lang="zh-CN" altLang="en-US" sz="1250" u="none" strike="noStrike">
                          <a:effectLst/>
                        </a:rPr>
                        <a:t>墨西哥</a:t>
                      </a:r>
                      <a:endParaRPr lang="zh-CN" altLang="en-US" sz="1250" b="0" i="0" u="none" strike="noStrike">
                        <a:solidFill>
                          <a:srgbClr val="000000"/>
                        </a:solidFill>
                        <a:effectLst/>
                        <a:latin typeface="Verdana" panose="020B0604030504040204"/>
                      </a:endParaRPr>
                    </a:p>
                  </a:txBody>
                  <a:tcPr marL="7790" marR="7790" marT="7790" marB="0" anchor="ctr"/>
                </a:tc>
                <a:tc>
                  <a:txBody>
                    <a:bodyPr/>
                    <a:lstStyle/>
                    <a:p>
                      <a:pPr algn="l" fontAlgn="ctr"/>
                      <a:r>
                        <a:rPr lang="en-US" altLang="zh-CN" sz="1250" u="none" strike="noStrike" dirty="0">
                          <a:effectLst/>
                        </a:rPr>
                        <a:t>1971</a:t>
                      </a:r>
                      <a:endParaRPr lang="en-US" altLang="zh-CN" sz="1250" b="0" i="0" u="none" strike="noStrike" dirty="0">
                        <a:solidFill>
                          <a:srgbClr val="000000"/>
                        </a:solidFill>
                        <a:effectLst/>
                        <a:latin typeface="Verdana" panose="020B0604030504040204"/>
                      </a:endParaRPr>
                    </a:p>
                  </a:txBody>
                  <a:tcPr marL="7790" marR="7790" marT="7790" marB="0" anchor="ctr"/>
                </a:tc>
              </a:tr>
            </a:tbl>
          </a:graphicData>
        </a:graphic>
      </p:graphicFrame>
      <p:graphicFrame>
        <p:nvGraphicFramePr>
          <p:cNvPr id="6" name="表格 5"/>
          <p:cNvGraphicFramePr>
            <a:graphicFrameLocks noGrp="1"/>
          </p:cNvGraphicFramePr>
          <p:nvPr/>
        </p:nvGraphicFramePr>
        <p:xfrm>
          <a:off x="2987824" y="260648"/>
          <a:ext cx="2520280" cy="6343915"/>
        </p:xfrm>
        <a:graphic>
          <a:graphicData uri="http://schemas.openxmlformats.org/drawingml/2006/table">
            <a:tbl>
              <a:tblPr>
                <a:tableStyleId>{3B4B98B0-60AC-42C2-AFA5-B58CD77FA1E5}</a:tableStyleId>
              </a:tblPr>
              <a:tblGrid>
                <a:gridCol w="1728192"/>
                <a:gridCol w="792088"/>
              </a:tblGrid>
              <a:tr h="179169">
                <a:tc>
                  <a:txBody>
                    <a:bodyPr/>
                    <a:lstStyle/>
                    <a:p>
                      <a:pPr algn="l" rtl="0" fontAlgn="ctr"/>
                      <a:r>
                        <a:rPr lang="zh-CN" altLang="en-US" sz="1250" u="none" strike="noStrike" dirty="0">
                          <a:solidFill>
                            <a:srgbClr val="0070C0"/>
                          </a:solidFill>
                          <a:effectLst/>
                        </a:rPr>
                        <a:t>国家</a:t>
                      </a:r>
                      <a:endParaRPr lang="zh-CN" altLang="en-US" sz="1250" b="0" i="0" u="none" strike="noStrike" dirty="0">
                        <a:solidFill>
                          <a:srgbClr val="0070C0"/>
                        </a:solidFill>
                        <a:effectLst/>
                        <a:latin typeface="Arial" panose="020B0604020202020204"/>
                      </a:endParaRPr>
                    </a:p>
                  </a:txBody>
                  <a:tcPr marL="7790" marR="7790" marT="7790" marB="0" anchor="ctr"/>
                </a:tc>
                <a:tc>
                  <a:txBody>
                    <a:bodyPr/>
                    <a:lstStyle/>
                    <a:p>
                      <a:pPr algn="l" rtl="0" fontAlgn="ctr"/>
                      <a:r>
                        <a:rPr lang="zh-CN" altLang="en-US" sz="1250" u="none" strike="noStrike" dirty="0" smtClean="0">
                          <a:solidFill>
                            <a:srgbClr val="0070C0"/>
                          </a:solidFill>
                          <a:effectLst/>
                        </a:rPr>
                        <a:t>生效时间</a:t>
                      </a:r>
                      <a:endParaRPr lang="zh-CN" altLang="en-US" sz="1250" b="0" i="0" u="none" strike="noStrike" dirty="0">
                        <a:solidFill>
                          <a:srgbClr val="0070C0"/>
                        </a:solidFill>
                        <a:effectLst/>
                        <a:latin typeface="Arial" panose="020B0604020202020204"/>
                      </a:endParaRPr>
                    </a:p>
                  </a:txBody>
                  <a:tcPr marL="7790" marR="7790" marT="7790" marB="0" anchor="ctr"/>
                </a:tc>
              </a:tr>
              <a:tr h="140219">
                <a:tc>
                  <a:txBody>
                    <a:bodyPr/>
                    <a:lstStyle/>
                    <a:p>
                      <a:pPr algn="l" fontAlgn="ctr"/>
                      <a:r>
                        <a:rPr lang="zh-CN" altLang="en-US" sz="1250" u="none" strike="noStrike" dirty="0">
                          <a:effectLst/>
                        </a:rPr>
                        <a:t>摩纳哥</a:t>
                      </a:r>
                      <a:endParaRPr lang="zh-CN" altLang="en-US" sz="1250" b="0" i="0" u="none" strike="noStrike" dirty="0">
                        <a:solidFill>
                          <a:srgbClr val="000000"/>
                        </a:solidFill>
                        <a:effectLst/>
                        <a:latin typeface="Verdana" panose="020B0604030504040204"/>
                      </a:endParaRPr>
                    </a:p>
                  </a:txBody>
                  <a:tcPr marL="7790" marR="7790" marT="7790" marB="0" anchor="ctr"/>
                </a:tc>
                <a:tc>
                  <a:txBody>
                    <a:bodyPr/>
                    <a:lstStyle/>
                    <a:p>
                      <a:pPr algn="l" fontAlgn="ctr"/>
                      <a:r>
                        <a:rPr lang="en-US" altLang="zh-CN" sz="1250" u="none" strike="noStrike" dirty="0">
                          <a:effectLst/>
                        </a:rPr>
                        <a:t>1982</a:t>
                      </a:r>
                      <a:endParaRPr lang="en-US" altLang="zh-CN" sz="1250" b="0" i="0" u="none" strike="noStrike" dirty="0">
                        <a:solidFill>
                          <a:srgbClr val="000000"/>
                        </a:solidFill>
                        <a:effectLst/>
                        <a:latin typeface="Verdana" panose="020B0604030504040204"/>
                      </a:endParaRPr>
                    </a:p>
                  </a:txBody>
                  <a:tcPr marL="7790" marR="7790" marT="7790" marB="0" anchor="ctr"/>
                </a:tc>
              </a:tr>
              <a:tr h="140219">
                <a:tc>
                  <a:txBody>
                    <a:bodyPr/>
                    <a:lstStyle/>
                    <a:p>
                      <a:pPr algn="l" fontAlgn="ctr"/>
                      <a:r>
                        <a:rPr lang="zh-CN" altLang="en-US" sz="1250" u="none" strike="noStrike" dirty="0">
                          <a:effectLst/>
                        </a:rPr>
                        <a:t>蒙古</a:t>
                      </a:r>
                      <a:endParaRPr lang="zh-CN" altLang="en-US" sz="1250" b="0" i="0" u="none" strike="noStrike" dirty="0">
                        <a:solidFill>
                          <a:srgbClr val="000000"/>
                        </a:solidFill>
                        <a:effectLst/>
                        <a:latin typeface="Verdana" panose="020B0604030504040204"/>
                      </a:endParaRPr>
                    </a:p>
                  </a:txBody>
                  <a:tcPr marL="7790" marR="7790" marT="7790" marB="0" anchor="ctr"/>
                </a:tc>
                <a:tc>
                  <a:txBody>
                    <a:bodyPr/>
                    <a:lstStyle/>
                    <a:p>
                      <a:pPr algn="l" fontAlgn="ctr"/>
                      <a:r>
                        <a:rPr lang="en-US" altLang="zh-CN" sz="1250" u="none" strike="noStrike">
                          <a:effectLst/>
                        </a:rPr>
                        <a:t>1995</a:t>
                      </a:r>
                      <a:endParaRPr lang="en-US" altLang="zh-CN" sz="1250" b="0" i="0" u="none" strike="noStrike">
                        <a:solidFill>
                          <a:srgbClr val="000000"/>
                        </a:solidFill>
                        <a:effectLst/>
                        <a:latin typeface="Verdana" panose="020B0604030504040204"/>
                      </a:endParaRPr>
                    </a:p>
                  </a:txBody>
                  <a:tcPr marL="7790" marR="7790" marT="7790" marB="0" anchor="ctr"/>
                </a:tc>
              </a:tr>
              <a:tr h="140219">
                <a:tc>
                  <a:txBody>
                    <a:bodyPr/>
                    <a:lstStyle/>
                    <a:p>
                      <a:pPr algn="l" fontAlgn="ctr"/>
                      <a:r>
                        <a:rPr lang="zh-CN" altLang="en-US" sz="1250" u="none" strike="noStrike">
                          <a:effectLst/>
                        </a:rPr>
                        <a:t>黑山</a:t>
                      </a:r>
                      <a:endParaRPr lang="zh-CN" altLang="en-US" sz="1250" b="0" i="0" u="none" strike="noStrike">
                        <a:solidFill>
                          <a:srgbClr val="000000"/>
                        </a:solidFill>
                        <a:effectLst/>
                        <a:latin typeface="Verdana" panose="020B0604030504040204"/>
                      </a:endParaRPr>
                    </a:p>
                  </a:txBody>
                  <a:tcPr marL="7790" marR="7790" marT="7790" marB="0" anchor="ctr"/>
                </a:tc>
                <a:tc>
                  <a:txBody>
                    <a:bodyPr/>
                    <a:lstStyle/>
                    <a:p>
                      <a:pPr algn="l" fontAlgn="ctr"/>
                      <a:r>
                        <a:rPr lang="en-US" altLang="zh-CN" sz="1250" u="none" strike="noStrike">
                          <a:effectLst/>
                        </a:rPr>
                        <a:t>2006</a:t>
                      </a:r>
                      <a:endParaRPr lang="en-US" altLang="zh-CN" sz="1250" b="0" i="0" u="none" strike="noStrike">
                        <a:solidFill>
                          <a:srgbClr val="000000"/>
                        </a:solidFill>
                        <a:effectLst/>
                        <a:latin typeface="Verdana" panose="020B0604030504040204"/>
                      </a:endParaRPr>
                    </a:p>
                  </a:txBody>
                  <a:tcPr marL="7790" marR="7790" marT="7790" marB="0" anchor="ctr"/>
                </a:tc>
              </a:tr>
              <a:tr h="140219">
                <a:tc>
                  <a:txBody>
                    <a:bodyPr/>
                    <a:lstStyle/>
                    <a:p>
                      <a:pPr algn="l" fontAlgn="ctr"/>
                      <a:r>
                        <a:rPr lang="zh-CN" altLang="en-US" sz="1250" u="none" strike="noStrike">
                          <a:effectLst/>
                        </a:rPr>
                        <a:t>摩洛哥</a:t>
                      </a:r>
                      <a:endParaRPr lang="zh-CN" altLang="en-US" sz="1250" b="0" i="0" u="none" strike="noStrike">
                        <a:solidFill>
                          <a:srgbClr val="000000"/>
                        </a:solidFill>
                        <a:effectLst/>
                        <a:latin typeface="Verdana" panose="020B0604030504040204"/>
                      </a:endParaRPr>
                    </a:p>
                  </a:txBody>
                  <a:tcPr marL="7790" marR="7790" marT="7790" marB="0" anchor="ctr"/>
                </a:tc>
                <a:tc>
                  <a:txBody>
                    <a:bodyPr/>
                    <a:lstStyle/>
                    <a:p>
                      <a:pPr algn="l" fontAlgn="ctr"/>
                      <a:r>
                        <a:rPr lang="en-US" altLang="zh-CN" sz="1250" u="none" strike="noStrike">
                          <a:effectLst/>
                        </a:rPr>
                        <a:t>1959</a:t>
                      </a:r>
                      <a:endParaRPr lang="en-US" altLang="zh-CN" sz="1250" b="0" i="0" u="none" strike="noStrike">
                        <a:solidFill>
                          <a:srgbClr val="000000"/>
                        </a:solidFill>
                        <a:effectLst/>
                        <a:latin typeface="Verdana" panose="020B0604030504040204"/>
                      </a:endParaRPr>
                    </a:p>
                  </a:txBody>
                  <a:tcPr marL="7790" marR="7790" marT="7790" marB="0" anchor="ctr"/>
                </a:tc>
              </a:tr>
              <a:tr h="140219">
                <a:tc>
                  <a:txBody>
                    <a:bodyPr/>
                    <a:lstStyle/>
                    <a:p>
                      <a:pPr algn="l" fontAlgn="ctr"/>
                      <a:r>
                        <a:rPr lang="zh-CN" altLang="en-US" sz="1250" u="none" strike="noStrike">
                          <a:effectLst/>
                        </a:rPr>
                        <a:t>莫桑比克</a:t>
                      </a:r>
                      <a:endParaRPr lang="zh-CN" altLang="en-US" sz="1250" b="0" i="0" u="none" strike="noStrike">
                        <a:solidFill>
                          <a:srgbClr val="000000"/>
                        </a:solidFill>
                        <a:effectLst/>
                        <a:latin typeface="Verdana" panose="020B0604030504040204"/>
                      </a:endParaRPr>
                    </a:p>
                  </a:txBody>
                  <a:tcPr marL="7790" marR="7790" marT="7790" marB="0" anchor="ctr"/>
                </a:tc>
                <a:tc>
                  <a:txBody>
                    <a:bodyPr/>
                    <a:lstStyle/>
                    <a:p>
                      <a:pPr algn="l" fontAlgn="ctr"/>
                      <a:r>
                        <a:rPr lang="en-US" altLang="zh-CN" sz="1250" u="none" strike="noStrike">
                          <a:effectLst/>
                        </a:rPr>
                        <a:t>1998</a:t>
                      </a:r>
                      <a:endParaRPr lang="en-US" altLang="zh-CN" sz="1250" b="0" i="0" u="none" strike="noStrike">
                        <a:solidFill>
                          <a:srgbClr val="000000"/>
                        </a:solidFill>
                        <a:effectLst/>
                        <a:latin typeface="Verdana" panose="020B0604030504040204"/>
                      </a:endParaRPr>
                    </a:p>
                  </a:txBody>
                  <a:tcPr marL="7790" marR="7790" marT="7790" marB="0" anchor="ctr"/>
                </a:tc>
              </a:tr>
              <a:tr h="140219">
                <a:tc>
                  <a:txBody>
                    <a:bodyPr/>
                    <a:lstStyle/>
                    <a:p>
                      <a:pPr algn="l" fontAlgn="ctr"/>
                      <a:r>
                        <a:rPr lang="zh-CN" altLang="en-US" sz="1250" u="none" strike="noStrike">
                          <a:effectLst/>
                        </a:rPr>
                        <a:t>缅甸</a:t>
                      </a:r>
                      <a:endParaRPr lang="zh-CN" altLang="en-US" sz="1250" b="0" i="0" u="none" strike="noStrike">
                        <a:solidFill>
                          <a:srgbClr val="000000"/>
                        </a:solidFill>
                        <a:effectLst/>
                        <a:latin typeface="Verdana" panose="020B0604030504040204"/>
                      </a:endParaRPr>
                    </a:p>
                  </a:txBody>
                  <a:tcPr marL="7790" marR="7790" marT="7790" marB="0" anchor="ctr"/>
                </a:tc>
                <a:tc>
                  <a:txBody>
                    <a:bodyPr/>
                    <a:lstStyle/>
                    <a:p>
                      <a:pPr algn="l" fontAlgn="ctr"/>
                      <a:r>
                        <a:rPr lang="en-US" altLang="zh-CN" sz="1250" u="none" strike="noStrike">
                          <a:effectLst/>
                        </a:rPr>
                        <a:t>2013</a:t>
                      </a:r>
                      <a:endParaRPr lang="en-US" altLang="zh-CN" sz="1250" b="0" i="0" u="none" strike="noStrike">
                        <a:solidFill>
                          <a:srgbClr val="000000"/>
                        </a:solidFill>
                        <a:effectLst/>
                        <a:latin typeface="Verdana" panose="020B0604030504040204"/>
                      </a:endParaRPr>
                    </a:p>
                  </a:txBody>
                  <a:tcPr marL="7790" marR="7790" marT="7790" marB="0" anchor="ctr"/>
                </a:tc>
              </a:tr>
              <a:tr h="140219">
                <a:tc>
                  <a:txBody>
                    <a:bodyPr/>
                    <a:lstStyle/>
                    <a:p>
                      <a:pPr algn="l" fontAlgn="ctr"/>
                      <a:r>
                        <a:rPr lang="zh-CN" altLang="en-US" sz="1250" u="none" strike="noStrike">
                          <a:effectLst/>
                        </a:rPr>
                        <a:t>尼泊尔</a:t>
                      </a:r>
                      <a:endParaRPr lang="zh-CN" altLang="en-US" sz="1250" b="0" i="0" u="none" strike="noStrike">
                        <a:solidFill>
                          <a:srgbClr val="000000"/>
                        </a:solidFill>
                        <a:effectLst/>
                        <a:latin typeface="Verdana" panose="020B0604030504040204"/>
                      </a:endParaRPr>
                    </a:p>
                  </a:txBody>
                  <a:tcPr marL="7790" marR="7790" marT="7790" marB="0" anchor="ctr"/>
                </a:tc>
                <a:tc>
                  <a:txBody>
                    <a:bodyPr/>
                    <a:lstStyle/>
                    <a:p>
                      <a:pPr algn="l" fontAlgn="ctr"/>
                      <a:r>
                        <a:rPr lang="en-US" altLang="zh-CN" sz="1250" u="none" strike="noStrike">
                          <a:effectLst/>
                        </a:rPr>
                        <a:t>1998</a:t>
                      </a:r>
                      <a:endParaRPr lang="en-US" altLang="zh-CN" sz="1250" b="0" i="0" u="none" strike="noStrike">
                        <a:solidFill>
                          <a:srgbClr val="000000"/>
                        </a:solidFill>
                        <a:effectLst/>
                        <a:latin typeface="Verdana" panose="020B0604030504040204"/>
                      </a:endParaRPr>
                    </a:p>
                  </a:txBody>
                  <a:tcPr marL="7790" marR="7790" marT="7790" marB="0" anchor="ctr"/>
                </a:tc>
              </a:tr>
              <a:tr h="140219">
                <a:tc>
                  <a:txBody>
                    <a:bodyPr/>
                    <a:lstStyle/>
                    <a:p>
                      <a:pPr algn="l" fontAlgn="ctr"/>
                      <a:r>
                        <a:rPr lang="zh-CN" altLang="en-US" sz="1250" u="none" strike="noStrike">
                          <a:effectLst/>
                        </a:rPr>
                        <a:t>荷兰</a:t>
                      </a:r>
                      <a:endParaRPr lang="zh-CN" altLang="en-US" sz="1250" b="0" i="0" u="none" strike="noStrike">
                        <a:solidFill>
                          <a:srgbClr val="000000"/>
                        </a:solidFill>
                        <a:effectLst/>
                        <a:latin typeface="Verdana" panose="020B0604030504040204"/>
                      </a:endParaRPr>
                    </a:p>
                  </a:txBody>
                  <a:tcPr marL="7790" marR="7790" marT="7790" marB="0" anchor="ctr"/>
                </a:tc>
                <a:tc>
                  <a:txBody>
                    <a:bodyPr/>
                    <a:lstStyle/>
                    <a:p>
                      <a:pPr algn="l" fontAlgn="ctr"/>
                      <a:r>
                        <a:rPr lang="en-US" altLang="zh-CN" sz="1250" u="none" strike="noStrike">
                          <a:effectLst/>
                        </a:rPr>
                        <a:t>1964</a:t>
                      </a:r>
                      <a:endParaRPr lang="en-US" altLang="zh-CN" sz="1250" b="0" i="0" u="none" strike="noStrike">
                        <a:solidFill>
                          <a:srgbClr val="000000"/>
                        </a:solidFill>
                        <a:effectLst/>
                        <a:latin typeface="Verdana" panose="020B0604030504040204"/>
                      </a:endParaRPr>
                    </a:p>
                  </a:txBody>
                  <a:tcPr marL="7790" marR="7790" marT="7790" marB="0" anchor="ctr"/>
                </a:tc>
              </a:tr>
              <a:tr h="140219">
                <a:tc>
                  <a:txBody>
                    <a:bodyPr/>
                    <a:lstStyle/>
                    <a:p>
                      <a:pPr algn="l" fontAlgn="ctr"/>
                      <a:r>
                        <a:rPr lang="zh-CN" altLang="en-US" sz="1250" u="none" strike="noStrike">
                          <a:effectLst/>
                        </a:rPr>
                        <a:t>新西兰</a:t>
                      </a:r>
                      <a:endParaRPr lang="zh-CN" altLang="en-US" sz="1250" b="0" i="0" u="none" strike="noStrike">
                        <a:solidFill>
                          <a:srgbClr val="000000"/>
                        </a:solidFill>
                        <a:effectLst/>
                        <a:latin typeface="Verdana" panose="020B0604030504040204"/>
                      </a:endParaRPr>
                    </a:p>
                  </a:txBody>
                  <a:tcPr marL="7790" marR="7790" marT="7790" marB="0" anchor="ctr"/>
                </a:tc>
                <a:tc>
                  <a:txBody>
                    <a:bodyPr/>
                    <a:lstStyle/>
                    <a:p>
                      <a:pPr algn="l" fontAlgn="ctr"/>
                      <a:r>
                        <a:rPr lang="en-US" altLang="zh-CN" sz="1250" u="none" strike="noStrike">
                          <a:effectLst/>
                        </a:rPr>
                        <a:t>1983</a:t>
                      </a:r>
                      <a:endParaRPr lang="en-US" altLang="zh-CN" sz="1250" b="0" i="0" u="none" strike="noStrike">
                        <a:solidFill>
                          <a:srgbClr val="000000"/>
                        </a:solidFill>
                        <a:effectLst/>
                        <a:latin typeface="Verdana" panose="020B0604030504040204"/>
                      </a:endParaRPr>
                    </a:p>
                  </a:txBody>
                  <a:tcPr marL="7790" marR="7790" marT="7790" marB="0" anchor="ctr"/>
                </a:tc>
              </a:tr>
              <a:tr h="140219">
                <a:tc>
                  <a:txBody>
                    <a:bodyPr/>
                    <a:lstStyle/>
                    <a:p>
                      <a:pPr algn="l" fontAlgn="ctr"/>
                      <a:r>
                        <a:rPr lang="zh-CN" altLang="en-US" sz="1250" u="none" strike="noStrike">
                          <a:effectLst/>
                        </a:rPr>
                        <a:t>尼加拉瓜</a:t>
                      </a:r>
                      <a:endParaRPr lang="zh-CN" altLang="en-US" sz="1250" b="0" i="0" u="none" strike="noStrike">
                        <a:solidFill>
                          <a:srgbClr val="000000"/>
                        </a:solidFill>
                        <a:effectLst/>
                        <a:latin typeface="Verdana" panose="020B0604030504040204"/>
                      </a:endParaRPr>
                    </a:p>
                  </a:txBody>
                  <a:tcPr marL="7790" marR="7790" marT="7790" marB="0" anchor="ctr"/>
                </a:tc>
                <a:tc>
                  <a:txBody>
                    <a:bodyPr/>
                    <a:lstStyle/>
                    <a:p>
                      <a:pPr algn="l" fontAlgn="ctr"/>
                      <a:r>
                        <a:rPr lang="en-US" altLang="zh-CN" sz="1250" u="none" strike="noStrike">
                          <a:effectLst/>
                        </a:rPr>
                        <a:t>2003</a:t>
                      </a:r>
                      <a:endParaRPr lang="en-US" altLang="zh-CN" sz="1250" b="0" i="0" u="none" strike="noStrike">
                        <a:solidFill>
                          <a:srgbClr val="000000"/>
                        </a:solidFill>
                        <a:effectLst/>
                        <a:latin typeface="Verdana" panose="020B0604030504040204"/>
                      </a:endParaRPr>
                    </a:p>
                  </a:txBody>
                  <a:tcPr marL="7790" marR="7790" marT="7790" marB="0" anchor="ctr"/>
                </a:tc>
              </a:tr>
              <a:tr h="140219">
                <a:tc>
                  <a:txBody>
                    <a:bodyPr/>
                    <a:lstStyle/>
                    <a:p>
                      <a:pPr algn="l" fontAlgn="ctr"/>
                      <a:r>
                        <a:rPr lang="zh-CN" altLang="en-US" sz="1250" u="none" strike="noStrike">
                          <a:effectLst/>
                        </a:rPr>
                        <a:t>尼日尔</a:t>
                      </a:r>
                      <a:endParaRPr lang="zh-CN" altLang="en-US" sz="1250" b="0" i="0" u="none" strike="noStrike">
                        <a:solidFill>
                          <a:srgbClr val="000000"/>
                        </a:solidFill>
                        <a:effectLst/>
                        <a:latin typeface="Verdana" panose="020B0604030504040204"/>
                      </a:endParaRPr>
                    </a:p>
                  </a:txBody>
                  <a:tcPr marL="7790" marR="7790" marT="7790" marB="0" anchor="ctr"/>
                </a:tc>
                <a:tc>
                  <a:txBody>
                    <a:bodyPr/>
                    <a:lstStyle/>
                    <a:p>
                      <a:pPr algn="l" fontAlgn="ctr"/>
                      <a:r>
                        <a:rPr lang="en-US" altLang="zh-CN" sz="1250" u="none" strike="noStrike">
                          <a:effectLst/>
                        </a:rPr>
                        <a:t>1965</a:t>
                      </a:r>
                      <a:endParaRPr lang="en-US" altLang="zh-CN" sz="1250" b="0" i="0" u="none" strike="noStrike">
                        <a:solidFill>
                          <a:srgbClr val="000000"/>
                        </a:solidFill>
                        <a:effectLst/>
                        <a:latin typeface="Verdana" panose="020B0604030504040204"/>
                      </a:endParaRPr>
                    </a:p>
                  </a:txBody>
                  <a:tcPr marL="7790" marR="7790" marT="7790" marB="0" anchor="ctr"/>
                </a:tc>
              </a:tr>
              <a:tr h="140219">
                <a:tc>
                  <a:txBody>
                    <a:bodyPr/>
                    <a:lstStyle/>
                    <a:p>
                      <a:pPr algn="l" fontAlgn="ctr"/>
                      <a:r>
                        <a:rPr lang="zh-CN" altLang="en-US" sz="1250" u="none" strike="noStrike">
                          <a:effectLst/>
                        </a:rPr>
                        <a:t>尼日利亚</a:t>
                      </a:r>
                      <a:endParaRPr lang="zh-CN" altLang="en-US" sz="1250" b="0" i="0" u="none" strike="noStrike">
                        <a:solidFill>
                          <a:srgbClr val="000000"/>
                        </a:solidFill>
                        <a:effectLst/>
                        <a:latin typeface="Verdana" panose="020B0604030504040204"/>
                      </a:endParaRPr>
                    </a:p>
                  </a:txBody>
                  <a:tcPr marL="7790" marR="7790" marT="7790" marB="0" anchor="ctr"/>
                </a:tc>
                <a:tc>
                  <a:txBody>
                    <a:bodyPr/>
                    <a:lstStyle/>
                    <a:p>
                      <a:pPr algn="l" fontAlgn="ctr"/>
                      <a:r>
                        <a:rPr lang="en-US" altLang="zh-CN" sz="1250" u="none" strike="noStrike">
                          <a:effectLst/>
                        </a:rPr>
                        <a:t>1970</a:t>
                      </a:r>
                      <a:endParaRPr lang="en-US" altLang="zh-CN" sz="1250" b="0" i="0" u="none" strike="noStrike">
                        <a:solidFill>
                          <a:srgbClr val="000000"/>
                        </a:solidFill>
                        <a:effectLst/>
                        <a:latin typeface="Verdana" panose="020B0604030504040204"/>
                      </a:endParaRPr>
                    </a:p>
                  </a:txBody>
                  <a:tcPr marL="7790" marR="7790" marT="7790" marB="0" anchor="ctr"/>
                </a:tc>
              </a:tr>
              <a:tr h="140219">
                <a:tc>
                  <a:txBody>
                    <a:bodyPr/>
                    <a:lstStyle/>
                    <a:p>
                      <a:pPr algn="l" fontAlgn="ctr"/>
                      <a:r>
                        <a:rPr lang="zh-CN" altLang="en-US" sz="1250" u="none" strike="noStrike" dirty="0">
                          <a:effectLst/>
                        </a:rPr>
                        <a:t>挪威</a:t>
                      </a:r>
                      <a:endParaRPr lang="zh-CN" altLang="en-US" sz="1250" b="0" i="0" u="none" strike="noStrike" dirty="0">
                        <a:solidFill>
                          <a:srgbClr val="000000"/>
                        </a:solidFill>
                        <a:effectLst/>
                        <a:latin typeface="Verdana" panose="020B0604030504040204"/>
                      </a:endParaRPr>
                    </a:p>
                  </a:txBody>
                  <a:tcPr marL="7790" marR="7790" marT="7790" marB="0" anchor="ctr"/>
                </a:tc>
                <a:tc>
                  <a:txBody>
                    <a:bodyPr/>
                    <a:lstStyle/>
                    <a:p>
                      <a:pPr algn="l" fontAlgn="ctr"/>
                      <a:r>
                        <a:rPr lang="en-US" altLang="zh-CN" sz="1250" u="none" strike="noStrike">
                          <a:effectLst/>
                        </a:rPr>
                        <a:t>1961</a:t>
                      </a:r>
                      <a:endParaRPr lang="en-US" altLang="zh-CN" sz="1250" b="0" i="0" u="none" strike="noStrike">
                        <a:solidFill>
                          <a:srgbClr val="000000"/>
                        </a:solidFill>
                        <a:effectLst/>
                        <a:latin typeface="Verdana" panose="020B0604030504040204"/>
                      </a:endParaRPr>
                    </a:p>
                  </a:txBody>
                  <a:tcPr marL="7790" marR="7790" marT="7790" marB="0" anchor="ctr"/>
                </a:tc>
              </a:tr>
              <a:tr h="140219">
                <a:tc>
                  <a:txBody>
                    <a:bodyPr/>
                    <a:lstStyle/>
                    <a:p>
                      <a:pPr algn="l" fontAlgn="ctr"/>
                      <a:r>
                        <a:rPr lang="zh-CN" altLang="en-US" sz="1250" u="none" strike="noStrike">
                          <a:effectLst/>
                        </a:rPr>
                        <a:t>阿曼</a:t>
                      </a:r>
                      <a:endParaRPr lang="zh-CN" altLang="en-US" sz="1250" b="0" i="0" u="none" strike="noStrike">
                        <a:solidFill>
                          <a:srgbClr val="000000"/>
                        </a:solidFill>
                        <a:effectLst/>
                        <a:latin typeface="Verdana" panose="020B0604030504040204"/>
                      </a:endParaRPr>
                    </a:p>
                  </a:txBody>
                  <a:tcPr marL="7790" marR="7790" marT="7790" marB="0" anchor="ctr"/>
                </a:tc>
                <a:tc>
                  <a:txBody>
                    <a:bodyPr/>
                    <a:lstStyle/>
                    <a:p>
                      <a:pPr algn="l" fontAlgn="ctr"/>
                      <a:r>
                        <a:rPr lang="en-US" altLang="zh-CN" sz="1250" u="none" strike="noStrike">
                          <a:effectLst/>
                        </a:rPr>
                        <a:t>1999</a:t>
                      </a:r>
                      <a:endParaRPr lang="en-US" altLang="zh-CN" sz="1250" b="0" i="0" u="none" strike="noStrike">
                        <a:solidFill>
                          <a:srgbClr val="000000"/>
                        </a:solidFill>
                        <a:effectLst/>
                        <a:latin typeface="Verdana" panose="020B0604030504040204"/>
                      </a:endParaRPr>
                    </a:p>
                  </a:txBody>
                  <a:tcPr marL="7790" marR="7790" marT="7790" marB="0" anchor="ctr"/>
                </a:tc>
              </a:tr>
              <a:tr h="140219">
                <a:tc>
                  <a:txBody>
                    <a:bodyPr/>
                    <a:lstStyle/>
                    <a:p>
                      <a:pPr algn="l" fontAlgn="ctr"/>
                      <a:r>
                        <a:rPr lang="zh-CN" altLang="en-US" sz="1250" u="none" strike="noStrike">
                          <a:effectLst/>
                        </a:rPr>
                        <a:t>巴基斯坦</a:t>
                      </a:r>
                      <a:endParaRPr lang="zh-CN" altLang="en-US" sz="1250" b="0" i="0" u="none" strike="noStrike">
                        <a:solidFill>
                          <a:srgbClr val="000000"/>
                        </a:solidFill>
                        <a:effectLst/>
                        <a:latin typeface="Verdana" panose="020B0604030504040204"/>
                      </a:endParaRPr>
                    </a:p>
                  </a:txBody>
                  <a:tcPr marL="7790" marR="7790" marT="7790" marB="0" anchor="ctr"/>
                </a:tc>
                <a:tc>
                  <a:txBody>
                    <a:bodyPr/>
                    <a:lstStyle/>
                    <a:p>
                      <a:pPr algn="l" fontAlgn="ctr"/>
                      <a:r>
                        <a:rPr lang="en-US" altLang="zh-CN" sz="1250" u="none" strike="noStrike">
                          <a:effectLst/>
                        </a:rPr>
                        <a:t>2005</a:t>
                      </a:r>
                      <a:endParaRPr lang="en-US" altLang="zh-CN" sz="1250" b="0" i="0" u="none" strike="noStrike">
                        <a:solidFill>
                          <a:srgbClr val="000000"/>
                        </a:solidFill>
                        <a:effectLst/>
                        <a:latin typeface="Verdana" panose="020B0604030504040204"/>
                      </a:endParaRPr>
                    </a:p>
                  </a:txBody>
                  <a:tcPr marL="7790" marR="7790" marT="7790" marB="0" anchor="ctr"/>
                </a:tc>
              </a:tr>
              <a:tr h="140219">
                <a:tc>
                  <a:txBody>
                    <a:bodyPr/>
                    <a:lstStyle/>
                    <a:p>
                      <a:pPr algn="l" fontAlgn="ctr"/>
                      <a:r>
                        <a:rPr lang="zh-CN" altLang="en-US" sz="1250" u="none" strike="noStrike" dirty="0">
                          <a:effectLst/>
                        </a:rPr>
                        <a:t>巴拿马</a:t>
                      </a:r>
                      <a:endParaRPr lang="zh-CN" altLang="en-US" sz="1250" b="0" i="0" u="none" strike="noStrike" dirty="0">
                        <a:solidFill>
                          <a:srgbClr val="000000"/>
                        </a:solidFill>
                        <a:effectLst/>
                        <a:latin typeface="Verdana" panose="020B0604030504040204"/>
                      </a:endParaRPr>
                    </a:p>
                  </a:txBody>
                  <a:tcPr marL="7790" marR="7790" marT="7790" marB="0" anchor="ctr"/>
                </a:tc>
                <a:tc>
                  <a:txBody>
                    <a:bodyPr/>
                    <a:lstStyle/>
                    <a:p>
                      <a:pPr algn="l" fontAlgn="ctr"/>
                      <a:r>
                        <a:rPr lang="en-US" altLang="zh-CN" sz="1250" u="none" strike="noStrike">
                          <a:effectLst/>
                        </a:rPr>
                        <a:t>1985</a:t>
                      </a:r>
                      <a:endParaRPr lang="en-US" altLang="zh-CN" sz="1250" b="0" i="0" u="none" strike="noStrike">
                        <a:solidFill>
                          <a:srgbClr val="000000"/>
                        </a:solidFill>
                        <a:effectLst/>
                        <a:latin typeface="Verdana" panose="020B0604030504040204"/>
                      </a:endParaRPr>
                    </a:p>
                  </a:txBody>
                  <a:tcPr marL="7790" marR="7790" marT="7790" marB="0" anchor="ctr"/>
                </a:tc>
              </a:tr>
              <a:tr h="140219">
                <a:tc>
                  <a:txBody>
                    <a:bodyPr/>
                    <a:lstStyle/>
                    <a:p>
                      <a:pPr algn="l" fontAlgn="ctr"/>
                      <a:r>
                        <a:rPr lang="zh-CN" altLang="en-US" sz="1250" u="none" strike="noStrike" dirty="0">
                          <a:effectLst/>
                        </a:rPr>
                        <a:t>巴拉圭</a:t>
                      </a:r>
                      <a:endParaRPr lang="zh-CN" altLang="en-US" sz="1250" b="0" i="0" u="none" strike="noStrike" dirty="0">
                        <a:solidFill>
                          <a:srgbClr val="000000"/>
                        </a:solidFill>
                        <a:effectLst/>
                        <a:latin typeface="Verdana" panose="020B0604030504040204"/>
                      </a:endParaRPr>
                    </a:p>
                  </a:txBody>
                  <a:tcPr marL="7790" marR="7790" marT="7790" marB="0" anchor="ctr"/>
                </a:tc>
                <a:tc>
                  <a:txBody>
                    <a:bodyPr/>
                    <a:lstStyle/>
                    <a:p>
                      <a:pPr algn="l" fontAlgn="ctr"/>
                      <a:r>
                        <a:rPr lang="en-US" altLang="zh-CN" sz="1250" u="none" strike="noStrike">
                          <a:effectLst/>
                        </a:rPr>
                        <a:t>1998</a:t>
                      </a:r>
                      <a:endParaRPr lang="en-US" altLang="zh-CN" sz="1250" b="0" i="0" u="none" strike="noStrike">
                        <a:solidFill>
                          <a:srgbClr val="000000"/>
                        </a:solidFill>
                        <a:effectLst/>
                        <a:latin typeface="Verdana" panose="020B0604030504040204"/>
                      </a:endParaRPr>
                    </a:p>
                  </a:txBody>
                  <a:tcPr marL="7790" marR="7790" marT="7790" marB="0" anchor="ctr"/>
                </a:tc>
              </a:tr>
              <a:tr h="140219">
                <a:tc>
                  <a:txBody>
                    <a:bodyPr/>
                    <a:lstStyle/>
                    <a:p>
                      <a:pPr algn="l" fontAlgn="ctr"/>
                      <a:r>
                        <a:rPr lang="zh-CN" altLang="en-US" sz="1250" u="none" strike="noStrike">
                          <a:effectLst/>
                        </a:rPr>
                        <a:t>秘鲁</a:t>
                      </a:r>
                      <a:endParaRPr lang="zh-CN" altLang="en-US" sz="1250" b="0" i="0" u="none" strike="noStrike">
                        <a:solidFill>
                          <a:srgbClr val="000000"/>
                        </a:solidFill>
                        <a:effectLst/>
                        <a:latin typeface="Verdana" panose="020B0604030504040204"/>
                      </a:endParaRPr>
                    </a:p>
                  </a:txBody>
                  <a:tcPr marL="7790" marR="7790" marT="7790" marB="0" anchor="ctr"/>
                </a:tc>
                <a:tc>
                  <a:txBody>
                    <a:bodyPr/>
                    <a:lstStyle/>
                    <a:p>
                      <a:pPr algn="l" fontAlgn="ctr"/>
                      <a:r>
                        <a:rPr lang="en-US" altLang="zh-CN" sz="1250" u="none" strike="noStrike">
                          <a:effectLst/>
                        </a:rPr>
                        <a:t>1988</a:t>
                      </a:r>
                      <a:endParaRPr lang="en-US" altLang="zh-CN" sz="1250" b="0" i="0" u="none" strike="noStrike">
                        <a:solidFill>
                          <a:srgbClr val="000000"/>
                        </a:solidFill>
                        <a:effectLst/>
                        <a:latin typeface="Verdana" panose="020B0604030504040204"/>
                      </a:endParaRPr>
                    </a:p>
                  </a:txBody>
                  <a:tcPr marL="7790" marR="7790" marT="7790" marB="0" anchor="ctr"/>
                </a:tc>
              </a:tr>
              <a:tr h="140219">
                <a:tc>
                  <a:txBody>
                    <a:bodyPr/>
                    <a:lstStyle/>
                    <a:p>
                      <a:pPr algn="l" fontAlgn="ctr"/>
                      <a:r>
                        <a:rPr lang="zh-CN" altLang="en-US" sz="1250" u="none" strike="noStrike">
                          <a:effectLst/>
                        </a:rPr>
                        <a:t>菲律宾</a:t>
                      </a:r>
                      <a:endParaRPr lang="zh-CN" altLang="en-US" sz="1250" b="0" i="0" u="none" strike="noStrike">
                        <a:solidFill>
                          <a:srgbClr val="000000"/>
                        </a:solidFill>
                        <a:effectLst/>
                        <a:latin typeface="Verdana" panose="020B0604030504040204"/>
                      </a:endParaRPr>
                    </a:p>
                  </a:txBody>
                  <a:tcPr marL="7790" marR="7790" marT="7790" marB="0" anchor="ctr"/>
                </a:tc>
                <a:tc>
                  <a:txBody>
                    <a:bodyPr/>
                    <a:lstStyle/>
                    <a:p>
                      <a:pPr algn="l" fontAlgn="ctr"/>
                      <a:r>
                        <a:rPr lang="en-US" altLang="zh-CN" sz="1250" u="none" strike="noStrike">
                          <a:effectLst/>
                        </a:rPr>
                        <a:t>1967</a:t>
                      </a:r>
                      <a:endParaRPr lang="en-US" altLang="zh-CN" sz="1250" b="0" i="0" u="none" strike="noStrike">
                        <a:solidFill>
                          <a:srgbClr val="000000"/>
                        </a:solidFill>
                        <a:effectLst/>
                        <a:latin typeface="Verdana" panose="020B0604030504040204"/>
                      </a:endParaRPr>
                    </a:p>
                  </a:txBody>
                  <a:tcPr marL="7790" marR="7790" marT="7790" marB="0" anchor="ctr"/>
                </a:tc>
              </a:tr>
              <a:tr h="140219">
                <a:tc>
                  <a:txBody>
                    <a:bodyPr/>
                    <a:lstStyle/>
                    <a:p>
                      <a:pPr algn="l" fontAlgn="ctr"/>
                      <a:r>
                        <a:rPr lang="zh-CN" altLang="en-US" sz="1250" u="none" strike="noStrike">
                          <a:effectLst/>
                        </a:rPr>
                        <a:t>波兰</a:t>
                      </a:r>
                      <a:endParaRPr lang="zh-CN" altLang="en-US" sz="1250" b="0" i="0" u="none" strike="noStrike">
                        <a:solidFill>
                          <a:srgbClr val="000000"/>
                        </a:solidFill>
                        <a:effectLst/>
                        <a:latin typeface="Verdana" panose="020B0604030504040204"/>
                      </a:endParaRPr>
                    </a:p>
                  </a:txBody>
                  <a:tcPr marL="7790" marR="7790" marT="7790" marB="0" anchor="ctr"/>
                </a:tc>
                <a:tc>
                  <a:txBody>
                    <a:bodyPr/>
                    <a:lstStyle/>
                    <a:p>
                      <a:pPr algn="l" fontAlgn="ctr"/>
                      <a:r>
                        <a:rPr lang="en-US" altLang="zh-CN" sz="1250" u="none" strike="noStrike">
                          <a:effectLst/>
                        </a:rPr>
                        <a:t>1962</a:t>
                      </a:r>
                      <a:endParaRPr lang="en-US" altLang="zh-CN" sz="1250" b="0" i="0" u="none" strike="noStrike">
                        <a:solidFill>
                          <a:srgbClr val="000000"/>
                        </a:solidFill>
                        <a:effectLst/>
                        <a:latin typeface="Verdana" panose="020B0604030504040204"/>
                      </a:endParaRPr>
                    </a:p>
                  </a:txBody>
                  <a:tcPr marL="7790" marR="7790" marT="7790" marB="0" anchor="ctr"/>
                </a:tc>
              </a:tr>
              <a:tr h="140219">
                <a:tc>
                  <a:txBody>
                    <a:bodyPr/>
                    <a:lstStyle/>
                    <a:p>
                      <a:pPr algn="l" fontAlgn="ctr"/>
                      <a:r>
                        <a:rPr lang="zh-CN" altLang="en-US" sz="1250" u="none" strike="noStrike">
                          <a:effectLst/>
                        </a:rPr>
                        <a:t>葡萄牙</a:t>
                      </a:r>
                      <a:endParaRPr lang="zh-CN" altLang="en-US" sz="1250" b="0" i="0" u="none" strike="noStrike">
                        <a:solidFill>
                          <a:srgbClr val="000000"/>
                        </a:solidFill>
                        <a:effectLst/>
                        <a:latin typeface="Verdana" panose="020B0604030504040204"/>
                      </a:endParaRPr>
                    </a:p>
                  </a:txBody>
                  <a:tcPr marL="7790" marR="7790" marT="7790" marB="0" anchor="ctr"/>
                </a:tc>
                <a:tc>
                  <a:txBody>
                    <a:bodyPr/>
                    <a:lstStyle/>
                    <a:p>
                      <a:pPr algn="l" fontAlgn="ctr"/>
                      <a:r>
                        <a:rPr lang="en-US" altLang="zh-CN" sz="1250" u="none" strike="noStrike">
                          <a:effectLst/>
                        </a:rPr>
                        <a:t>1995</a:t>
                      </a:r>
                      <a:endParaRPr lang="en-US" altLang="zh-CN" sz="1250" b="0" i="0" u="none" strike="noStrike">
                        <a:solidFill>
                          <a:srgbClr val="000000"/>
                        </a:solidFill>
                        <a:effectLst/>
                        <a:latin typeface="Verdana" panose="020B0604030504040204"/>
                      </a:endParaRPr>
                    </a:p>
                  </a:txBody>
                  <a:tcPr marL="7790" marR="7790" marT="7790" marB="0" anchor="ctr"/>
                </a:tc>
              </a:tr>
              <a:tr h="140219">
                <a:tc>
                  <a:txBody>
                    <a:bodyPr/>
                    <a:lstStyle/>
                    <a:p>
                      <a:pPr algn="l" fontAlgn="ctr"/>
                      <a:r>
                        <a:rPr lang="zh-CN" altLang="en-US" sz="1250" u="none" strike="noStrike">
                          <a:effectLst/>
                        </a:rPr>
                        <a:t>卡塔尔</a:t>
                      </a:r>
                      <a:endParaRPr lang="zh-CN" altLang="en-US" sz="1250" b="0" i="0" u="none" strike="noStrike">
                        <a:solidFill>
                          <a:srgbClr val="000000"/>
                        </a:solidFill>
                        <a:effectLst/>
                        <a:latin typeface="Verdana" panose="020B0604030504040204"/>
                      </a:endParaRPr>
                    </a:p>
                  </a:txBody>
                  <a:tcPr marL="7790" marR="7790" marT="7790" marB="0" anchor="ctr"/>
                </a:tc>
                <a:tc>
                  <a:txBody>
                    <a:bodyPr/>
                    <a:lstStyle/>
                    <a:p>
                      <a:pPr algn="l" fontAlgn="ctr"/>
                      <a:r>
                        <a:rPr lang="en-US" altLang="zh-CN" sz="1250" u="none" strike="noStrike">
                          <a:effectLst/>
                        </a:rPr>
                        <a:t>2003</a:t>
                      </a:r>
                      <a:endParaRPr lang="en-US" altLang="zh-CN" sz="1250" b="0" i="0" u="none" strike="noStrike">
                        <a:solidFill>
                          <a:srgbClr val="000000"/>
                        </a:solidFill>
                        <a:effectLst/>
                        <a:latin typeface="Verdana" panose="020B0604030504040204"/>
                      </a:endParaRPr>
                    </a:p>
                  </a:txBody>
                  <a:tcPr marL="7790" marR="7790" marT="7790" marB="0" anchor="ctr"/>
                </a:tc>
              </a:tr>
              <a:tr h="140219">
                <a:tc>
                  <a:txBody>
                    <a:bodyPr/>
                    <a:lstStyle/>
                    <a:p>
                      <a:pPr algn="l" fontAlgn="ctr"/>
                      <a:r>
                        <a:rPr lang="zh-CN" altLang="en-US" sz="1250" u="none" strike="noStrike">
                          <a:effectLst/>
                        </a:rPr>
                        <a:t>大韩民国</a:t>
                      </a:r>
                      <a:endParaRPr lang="zh-CN" altLang="en-US" sz="1250" b="0" i="0" u="none" strike="noStrike">
                        <a:solidFill>
                          <a:srgbClr val="000000"/>
                        </a:solidFill>
                        <a:effectLst/>
                        <a:latin typeface="Verdana" panose="020B0604030504040204"/>
                      </a:endParaRPr>
                    </a:p>
                  </a:txBody>
                  <a:tcPr marL="7790" marR="7790" marT="7790" marB="0" anchor="ctr"/>
                </a:tc>
                <a:tc>
                  <a:txBody>
                    <a:bodyPr/>
                    <a:lstStyle/>
                    <a:p>
                      <a:pPr algn="l" fontAlgn="ctr"/>
                      <a:r>
                        <a:rPr lang="en-US" altLang="zh-CN" sz="1250" u="none" strike="noStrike">
                          <a:effectLst/>
                        </a:rPr>
                        <a:t>1973</a:t>
                      </a:r>
                      <a:endParaRPr lang="en-US" altLang="zh-CN" sz="1250" b="0" i="0" u="none" strike="noStrike">
                        <a:solidFill>
                          <a:srgbClr val="000000"/>
                        </a:solidFill>
                        <a:effectLst/>
                        <a:latin typeface="Verdana" panose="020B0604030504040204"/>
                      </a:endParaRPr>
                    </a:p>
                  </a:txBody>
                  <a:tcPr marL="7790" marR="7790" marT="7790" marB="0" anchor="ctr"/>
                </a:tc>
              </a:tr>
              <a:tr h="140219">
                <a:tc>
                  <a:txBody>
                    <a:bodyPr/>
                    <a:lstStyle/>
                    <a:p>
                      <a:pPr algn="l" fontAlgn="ctr"/>
                      <a:r>
                        <a:rPr lang="zh-CN" altLang="en-US" sz="1250" u="none" strike="noStrike">
                          <a:effectLst/>
                        </a:rPr>
                        <a:t>摩尔多瓦共和国</a:t>
                      </a:r>
                      <a:endParaRPr lang="zh-CN" altLang="en-US" sz="1250" b="0" i="0" u="none" strike="noStrike">
                        <a:solidFill>
                          <a:srgbClr val="000000"/>
                        </a:solidFill>
                        <a:effectLst/>
                        <a:latin typeface="Verdana" panose="020B0604030504040204"/>
                      </a:endParaRPr>
                    </a:p>
                  </a:txBody>
                  <a:tcPr marL="7790" marR="7790" marT="7790" marB="0" anchor="ctr"/>
                </a:tc>
                <a:tc>
                  <a:txBody>
                    <a:bodyPr/>
                    <a:lstStyle/>
                    <a:p>
                      <a:pPr algn="l" fontAlgn="ctr"/>
                      <a:r>
                        <a:rPr lang="en-US" altLang="zh-CN" sz="1250" u="none" strike="noStrike">
                          <a:effectLst/>
                        </a:rPr>
                        <a:t>1998</a:t>
                      </a:r>
                      <a:endParaRPr lang="en-US" altLang="zh-CN" sz="1250" b="0" i="0" u="none" strike="noStrike">
                        <a:solidFill>
                          <a:srgbClr val="000000"/>
                        </a:solidFill>
                        <a:effectLst/>
                        <a:latin typeface="Verdana" panose="020B0604030504040204"/>
                      </a:endParaRPr>
                    </a:p>
                  </a:txBody>
                  <a:tcPr marL="7790" marR="7790" marT="7790" marB="0" anchor="ctr"/>
                </a:tc>
              </a:tr>
              <a:tr h="140219">
                <a:tc>
                  <a:txBody>
                    <a:bodyPr/>
                    <a:lstStyle/>
                    <a:p>
                      <a:pPr algn="l" fontAlgn="ctr"/>
                      <a:r>
                        <a:rPr lang="zh-CN" altLang="en-US" sz="1250" u="none" strike="noStrike">
                          <a:effectLst/>
                        </a:rPr>
                        <a:t>罗马尼亚</a:t>
                      </a:r>
                      <a:endParaRPr lang="zh-CN" altLang="en-US" sz="1250" b="0" i="0" u="none" strike="noStrike">
                        <a:solidFill>
                          <a:srgbClr val="000000"/>
                        </a:solidFill>
                        <a:effectLst/>
                        <a:latin typeface="Verdana" panose="020B0604030504040204"/>
                      </a:endParaRPr>
                    </a:p>
                  </a:txBody>
                  <a:tcPr marL="7790" marR="7790" marT="7790" marB="0" anchor="ctr"/>
                </a:tc>
                <a:tc>
                  <a:txBody>
                    <a:bodyPr/>
                    <a:lstStyle/>
                    <a:p>
                      <a:pPr algn="l" fontAlgn="ctr"/>
                      <a:r>
                        <a:rPr lang="en-US" altLang="zh-CN" sz="1250" u="none" strike="noStrike">
                          <a:effectLst/>
                        </a:rPr>
                        <a:t>1961</a:t>
                      </a:r>
                      <a:endParaRPr lang="en-US" altLang="zh-CN" sz="1250" b="0" i="0" u="none" strike="noStrike">
                        <a:solidFill>
                          <a:srgbClr val="000000"/>
                        </a:solidFill>
                        <a:effectLst/>
                        <a:latin typeface="Verdana" panose="020B0604030504040204"/>
                      </a:endParaRPr>
                    </a:p>
                  </a:txBody>
                  <a:tcPr marL="7790" marR="7790" marT="7790" marB="0" anchor="ctr"/>
                </a:tc>
              </a:tr>
              <a:tr h="140219">
                <a:tc>
                  <a:txBody>
                    <a:bodyPr/>
                    <a:lstStyle/>
                    <a:p>
                      <a:pPr algn="l" fontAlgn="ctr"/>
                      <a:r>
                        <a:rPr lang="zh-CN" altLang="en-US" sz="1250" u="none" strike="noStrike">
                          <a:effectLst/>
                        </a:rPr>
                        <a:t>俄罗斯联邦</a:t>
                      </a:r>
                      <a:endParaRPr lang="zh-CN" altLang="en-US" sz="1250" b="0" i="0" u="none" strike="noStrike">
                        <a:solidFill>
                          <a:srgbClr val="000000"/>
                        </a:solidFill>
                        <a:effectLst/>
                        <a:latin typeface="Verdana" panose="020B0604030504040204"/>
                      </a:endParaRPr>
                    </a:p>
                  </a:txBody>
                  <a:tcPr marL="7790" marR="7790" marT="7790" marB="0" anchor="ctr"/>
                </a:tc>
                <a:tc>
                  <a:txBody>
                    <a:bodyPr/>
                    <a:lstStyle/>
                    <a:p>
                      <a:pPr algn="l" fontAlgn="ctr"/>
                      <a:r>
                        <a:rPr lang="en-US" altLang="zh-CN" sz="1250" u="none" strike="noStrike">
                          <a:effectLst/>
                        </a:rPr>
                        <a:t>1960</a:t>
                      </a:r>
                      <a:endParaRPr lang="en-US" altLang="zh-CN" sz="1250" b="0" i="0" u="none" strike="noStrike">
                        <a:solidFill>
                          <a:srgbClr val="000000"/>
                        </a:solidFill>
                        <a:effectLst/>
                        <a:latin typeface="Verdana" panose="020B0604030504040204"/>
                      </a:endParaRPr>
                    </a:p>
                  </a:txBody>
                  <a:tcPr marL="7790" marR="7790" marT="7790" marB="0" anchor="ctr"/>
                </a:tc>
              </a:tr>
              <a:tr h="140219">
                <a:tc>
                  <a:txBody>
                    <a:bodyPr/>
                    <a:lstStyle/>
                    <a:p>
                      <a:pPr algn="l" fontAlgn="ctr"/>
                      <a:r>
                        <a:rPr lang="zh-CN" altLang="en-US" sz="1250" u="none" strike="noStrike">
                          <a:effectLst/>
                        </a:rPr>
                        <a:t>卢旺达</a:t>
                      </a:r>
                      <a:endParaRPr lang="zh-CN" altLang="en-US" sz="1250" b="0" i="0" u="none" strike="noStrike">
                        <a:solidFill>
                          <a:srgbClr val="000000"/>
                        </a:solidFill>
                        <a:effectLst/>
                        <a:latin typeface="Verdana" panose="020B0604030504040204"/>
                      </a:endParaRPr>
                    </a:p>
                  </a:txBody>
                  <a:tcPr marL="7790" marR="7790" marT="7790" marB="0" anchor="ctr"/>
                </a:tc>
                <a:tc>
                  <a:txBody>
                    <a:bodyPr/>
                    <a:lstStyle/>
                    <a:p>
                      <a:pPr algn="l" fontAlgn="ctr"/>
                      <a:r>
                        <a:rPr lang="en-US" altLang="zh-CN" sz="1250" u="none" strike="noStrike">
                          <a:effectLst/>
                        </a:rPr>
                        <a:t>2009</a:t>
                      </a:r>
                      <a:endParaRPr lang="en-US" altLang="zh-CN" sz="1250" b="0" i="0" u="none" strike="noStrike">
                        <a:solidFill>
                          <a:srgbClr val="000000"/>
                        </a:solidFill>
                        <a:effectLst/>
                        <a:latin typeface="Verdana" panose="020B0604030504040204"/>
                      </a:endParaRPr>
                    </a:p>
                  </a:txBody>
                  <a:tcPr marL="7790" marR="7790" marT="7790" marB="0" anchor="ctr"/>
                </a:tc>
              </a:tr>
              <a:tr h="140219">
                <a:tc>
                  <a:txBody>
                    <a:bodyPr/>
                    <a:lstStyle/>
                    <a:p>
                      <a:pPr algn="l" fontAlgn="ctr"/>
                      <a:r>
                        <a:rPr lang="zh-CN" altLang="en-US" sz="1250" u="none" strike="noStrike" dirty="0">
                          <a:effectLst/>
                        </a:rPr>
                        <a:t>圣文森特和格林纳丁斯</a:t>
                      </a:r>
                      <a:endParaRPr lang="zh-CN" altLang="en-US" sz="1250" b="0" i="0" u="none" strike="noStrike" dirty="0">
                        <a:solidFill>
                          <a:srgbClr val="000000"/>
                        </a:solidFill>
                        <a:effectLst/>
                        <a:latin typeface="Verdana" panose="020B0604030504040204"/>
                      </a:endParaRPr>
                    </a:p>
                  </a:txBody>
                  <a:tcPr marL="7790" marR="7790" marT="7790" marB="0" anchor="ctr"/>
                </a:tc>
                <a:tc>
                  <a:txBody>
                    <a:bodyPr/>
                    <a:lstStyle/>
                    <a:p>
                      <a:pPr algn="l" fontAlgn="ctr"/>
                      <a:r>
                        <a:rPr lang="en-US" altLang="zh-CN" sz="1250" u="none" strike="noStrike" dirty="0">
                          <a:effectLst/>
                        </a:rPr>
                        <a:t>2000</a:t>
                      </a:r>
                      <a:endParaRPr lang="en-US" altLang="zh-CN" sz="1250" b="0" i="0" u="none" strike="noStrike" dirty="0">
                        <a:solidFill>
                          <a:srgbClr val="000000"/>
                        </a:solidFill>
                        <a:effectLst/>
                        <a:latin typeface="Verdana" panose="020B0604030504040204"/>
                      </a:endParaRPr>
                    </a:p>
                  </a:txBody>
                  <a:tcPr marL="7790" marR="7790" marT="7790" marB="0" anchor="ctr"/>
                </a:tc>
              </a:tr>
              <a:tr h="140219">
                <a:tc>
                  <a:txBody>
                    <a:bodyPr/>
                    <a:lstStyle/>
                    <a:p>
                      <a:pPr algn="l" fontAlgn="ctr"/>
                      <a:r>
                        <a:rPr lang="zh-CN" altLang="en-US" sz="1250" u="none" strike="noStrike" dirty="0">
                          <a:effectLst/>
                        </a:rPr>
                        <a:t>圣马力诺</a:t>
                      </a:r>
                      <a:endParaRPr lang="zh-CN" altLang="en-US" sz="1250" b="0" i="0" u="none" strike="noStrike" dirty="0">
                        <a:solidFill>
                          <a:srgbClr val="000000"/>
                        </a:solidFill>
                        <a:effectLst/>
                        <a:latin typeface="Verdana" panose="020B0604030504040204"/>
                      </a:endParaRPr>
                    </a:p>
                  </a:txBody>
                  <a:tcPr marL="7335" marR="7335" marT="7335" marB="0" anchor="ctr"/>
                </a:tc>
                <a:tc>
                  <a:txBody>
                    <a:bodyPr/>
                    <a:lstStyle/>
                    <a:p>
                      <a:pPr algn="l" fontAlgn="ctr"/>
                      <a:r>
                        <a:rPr lang="en-US" altLang="zh-CN" sz="1250" u="none" strike="noStrike" dirty="0">
                          <a:effectLst/>
                        </a:rPr>
                        <a:t>1979</a:t>
                      </a:r>
                      <a:endParaRPr lang="en-US" altLang="zh-CN" sz="1250" b="0" i="0" u="none" strike="noStrike" dirty="0">
                        <a:solidFill>
                          <a:srgbClr val="000000"/>
                        </a:solidFill>
                        <a:effectLst/>
                        <a:latin typeface="Verdana" panose="020B0604030504040204"/>
                      </a:endParaRPr>
                    </a:p>
                  </a:txBody>
                  <a:tcPr marL="7335" marR="7335" marT="7335" marB="0" anchor="ctr"/>
                </a:tc>
              </a:tr>
              <a:tr h="140219">
                <a:tc>
                  <a:txBody>
                    <a:bodyPr/>
                    <a:lstStyle/>
                    <a:p>
                      <a:pPr algn="l" fontAlgn="ctr"/>
                      <a:r>
                        <a:rPr lang="zh-CN" altLang="en-US" sz="1250" u="none" strike="noStrike" dirty="0">
                          <a:effectLst/>
                        </a:rPr>
                        <a:t>圣多美和普林西比</a:t>
                      </a:r>
                      <a:endParaRPr lang="zh-CN" altLang="en-US" sz="1250" b="0" i="0" u="none" strike="noStrike" dirty="0">
                        <a:solidFill>
                          <a:srgbClr val="000000"/>
                        </a:solidFill>
                        <a:effectLst/>
                        <a:latin typeface="Verdana" panose="020B0604030504040204"/>
                      </a:endParaRPr>
                    </a:p>
                  </a:txBody>
                  <a:tcPr marL="7335" marR="7335" marT="7335" marB="0" anchor="ctr"/>
                </a:tc>
                <a:tc>
                  <a:txBody>
                    <a:bodyPr/>
                    <a:lstStyle/>
                    <a:p>
                      <a:pPr algn="l" fontAlgn="ctr"/>
                      <a:r>
                        <a:rPr lang="en-US" altLang="zh-CN" sz="1250" u="none" strike="noStrike" dirty="0">
                          <a:effectLst/>
                        </a:rPr>
                        <a:t>2013</a:t>
                      </a:r>
                      <a:endParaRPr lang="en-US" altLang="zh-CN" sz="1250" b="0" i="0" u="none" strike="noStrike" dirty="0">
                        <a:solidFill>
                          <a:srgbClr val="000000"/>
                        </a:solidFill>
                        <a:effectLst/>
                        <a:latin typeface="Verdana" panose="020B0604030504040204"/>
                      </a:endParaRPr>
                    </a:p>
                  </a:txBody>
                  <a:tcPr marL="7335" marR="7335" marT="7335" marB="0" anchor="ctr"/>
                </a:tc>
              </a:tr>
              <a:tr h="140219">
                <a:tc>
                  <a:txBody>
                    <a:bodyPr/>
                    <a:lstStyle/>
                    <a:p>
                      <a:pPr algn="l" fontAlgn="ctr"/>
                      <a:r>
                        <a:rPr lang="zh-CN" altLang="en-US" sz="1250" u="none" strike="noStrike" dirty="0">
                          <a:effectLst/>
                        </a:rPr>
                        <a:t>沙特阿拉伯</a:t>
                      </a:r>
                      <a:endParaRPr lang="zh-CN" altLang="en-US" sz="1250" b="0" i="0" u="none" strike="noStrike" dirty="0">
                        <a:solidFill>
                          <a:srgbClr val="000000"/>
                        </a:solidFill>
                        <a:effectLst/>
                        <a:latin typeface="Verdana" panose="020B0604030504040204"/>
                      </a:endParaRPr>
                    </a:p>
                  </a:txBody>
                  <a:tcPr marL="7335" marR="7335" marT="7335" marB="0" anchor="ctr"/>
                </a:tc>
                <a:tc>
                  <a:txBody>
                    <a:bodyPr/>
                    <a:lstStyle/>
                    <a:p>
                      <a:pPr algn="l" fontAlgn="ctr"/>
                      <a:r>
                        <a:rPr lang="en-US" altLang="zh-CN" sz="1250" u="none" strike="noStrike" dirty="0">
                          <a:effectLst/>
                        </a:rPr>
                        <a:t>1994</a:t>
                      </a:r>
                      <a:endParaRPr lang="en-US" altLang="zh-CN" sz="1250" b="0" i="0" u="none" strike="noStrike" dirty="0">
                        <a:solidFill>
                          <a:srgbClr val="000000"/>
                        </a:solidFill>
                        <a:effectLst/>
                        <a:latin typeface="Verdana" panose="020B0604030504040204"/>
                      </a:endParaRPr>
                    </a:p>
                  </a:txBody>
                  <a:tcPr marL="7335" marR="7335" marT="7335" marB="0" anchor="ctr"/>
                </a:tc>
              </a:tr>
            </a:tbl>
          </a:graphicData>
        </a:graphic>
      </p:graphicFrame>
      <p:graphicFrame>
        <p:nvGraphicFramePr>
          <p:cNvPr id="7" name="表格 6"/>
          <p:cNvGraphicFramePr>
            <a:graphicFrameLocks noGrp="1"/>
          </p:cNvGraphicFramePr>
          <p:nvPr/>
        </p:nvGraphicFramePr>
        <p:xfrm>
          <a:off x="5868144" y="260648"/>
          <a:ext cx="2797245" cy="6323670"/>
        </p:xfrm>
        <a:graphic>
          <a:graphicData uri="http://schemas.openxmlformats.org/drawingml/2006/table">
            <a:tbl>
              <a:tblPr>
                <a:tableStyleId>{3B4B98B0-60AC-42C2-AFA5-B58CD77FA1E5}</a:tableStyleId>
              </a:tblPr>
              <a:tblGrid>
                <a:gridCol w="1645117"/>
                <a:gridCol w="1152128"/>
              </a:tblGrid>
              <a:tr h="168715">
                <a:tc>
                  <a:txBody>
                    <a:bodyPr/>
                    <a:lstStyle/>
                    <a:p>
                      <a:pPr algn="l" rtl="0" fontAlgn="ctr"/>
                      <a:r>
                        <a:rPr lang="zh-CN" altLang="en-US" sz="1250" u="none" strike="noStrike" dirty="0">
                          <a:solidFill>
                            <a:srgbClr val="0070C0"/>
                          </a:solidFill>
                          <a:effectLst/>
                        </a:rPr>
                        <a:t>国家</a:t>
                      </a:r>
                      <a:endParaRPr lang="zh-CN" altLang="en-US" sz="1250" b="0" i="0" u="none" strike="noStrike" dirty="0">
                        <a:solidFill>
                          <a:srgbClr val="0070C0"/>
                        </a:solidFill>
                        <a:effectLst/>
                        <a:latin typeface="Arial" panose="020B0604020202020204"/>
                      </a:endParaRPr>
                    </a:p>
                  </a:txBody>
                  <a:tcPr marL="7335" marR="7335" marT="7335" marB="0" anchor="ctr"/>
                </a:tc>
                <a:tc>
                  <a:txBody>
                    <a:bodyPr/>
                    <a:lstStyle/>
                    <a:p>
                      <a:pPr algn="l" rtl="0" fontAlgn="ctr"/>
                      <a:r>
                        <a:rPr lang="zh-CN" altLang="en-US" sz="1250" u="none" strike="noStrike" dirty="0" smtClean="0">
                          <a:solidFill>
                            <a:srgbClr val="0070C0"/>
                          </a:solidFill>
                          <a:effectLst/>
                        </a:rPr>
                        <a:t>生效时间</a:t>
                      </a:r>
                      <a:endParaRPr lang="zh-CN" altLang="en-US" sz="1250" b="0" i="0" u="none" strike="noStrike" dirty="0">
                        <a:solidFill>
                          <a:srgbClr val="0070C0"/>
                        </a:solidFill>
                        <a:effectLst/>
                        <a:latin typeface="Arial" panose="020B0604020202020204"/>
                      </a:endParaRPr>
                    </a:p>
                  </a:txBody>
                  <a:tcPr marL="7335" marR="7335" marT="7335" marB="0" anchor="ctr"/>
                </a:tc>
              </a:tr>
              <a:tr h="132038">
                <a:tc>
                  <a:txBody>
                    <a:bodyPr/>
                    <a:lstStyle/>
                    <a:p>
                      <a:pPr algn="l" fontAlgn="ctr"/>
                      <a:r>
                        <a:rPr lang="zh-CN" altLang="en-US" sz="1250" u="none" strike="noStrike" dirty="0">
                          <a:effectLst/>
                        </a:rPr>
                        <a:t>塞内加尔</a:t>
                      </a:r>
                      <a:endParaRPr lang="zh-CN" altLang="en-US" sz="1250" b="0" i="0" u="none" strike="noStrike" dirty="0">
                        <a:solidFill>
                          <a:srgbClr val="000000"/>
                        </a:solidFill>
                        <a:effectLst/>
                        <a:latin typeface="Verdana" panose="020B0604030504040204"/>
                      </a:endParaRPr>
                    </a:p>
                  </a:txBody>
                  <a:tcPr marL="7335" marR="7335" marT="7335" marB="0" anchor="ctr"/>
                </a:tc>
                <a:tc>
                  <a:txBody>
                    <a:bodyPr/>
                    <a:lstStyle/>
                    <a:p>
                      <a:pPr algn="l" fontAlgn="ctr"/>
                      <a:r>
                        <a:rPr lang="en-US" altLang="zh-CN" sz="1250" u="none" strike="noStrike">
                          <a:effectLst/>
                        </a:rPr>
                        <a:t>1995</a:t>
                      </a:r>
                      <a:endParaRPr lang="en-US" altLang="zh-CN" sz="1250" b="0" i="0" u="none" strike="noStrike">
                        <a:solidFill>
                          <a:srgbClr val="000000"/>
                        </a:solidFill>
                        <a:effectLst/>
                        <a:latin typeface="Verdana" panose="020B0604030504040204"/>
                      </a:endParaRPr>
                    </a:p>
                  </a:txBody>
                  <a:tcPr marL="7335" marR="7335" marT="7335" marB="0" anchor="ctr"/>
                </a:tc>
              </a:tr>
              <a:tr h="132038">
                <a:tc>
                  <a:txBody>
                    <a:bodyPr/>
                    <a:lstStyle/>
                    <a:p>
                      <a:pPr algn="l" fontAlgn="ctr"/>
                      <a:r>
                        <a:rPr lang="zh-CN" altLang="en-US" sz="1250" u="none" strike="noStrike">
                          <a:effectLst/>
                        </a:rPr>
                        <a:t>塞尔维亚</a:t>
                      </a:r>
                      <a:endParaRPr lang="zh-CN" altLang="en-US" sz="1250" b="0" i="0" u="none" strike="noStrike">
                        <a:solidFill>
                          <a:srgbClr val="000000"/>
                        </a:solidFill>
                        <a:effectLst/>
                        <a:latin typeface="Verdana" panose="020B0604030504040204"/>
                      </a:endParaRPr>
                    </a:p>
                  </a:txBody>
                  <a:tcPr marL="7335" marR="7335" marT="7335" marB="0" anchor="ctr"/>
                </a:tc>
                <a:tc>
                  <a:txBody>
                    <a:bodyPr/>
                    <a:lstStyle/>
                    <a:p>
                      <a:pPr algn="l" fontAlgn="ctr"/>
                      <a:r>
                        <a:rPr lang="en-US" altLang="zh-CN" sz="1250" u="none" strike="noStrike">
                          <a:effectLst/>
                        </a:rPr>
                        <a:t>1992</a:t>
                      </a:r>
                      <a:endParaRPr lang="en-US" altLang="zh-CN" sz="1250" b="0" i="0" u="none" strike="noStrike">
                        <a:solidFill>
                          <a:srgbClr val="000000"/>
                        </a:solidFill>
                        <a:effectLst/>
                        <a:latin typeface="Verdana" panose="020B0604030504040204"/>
                      </a:endParaRPr>
                    </a:p>
                  </a:txBody>
                  <a:tcPr marL="7335" marR="7335" marT="7335" marB="0" anchor="ctr"/>
                </a:tc>
              </a:tr>
              <a:tr h="132038">
                <a:tc>
                  <a:txBody>
                    <a:bodyPr/>
                    <a:lstStyle/>
                    <a:p>
                      <a:pPr algn="l" fontAlgn="ctr"/>
                      <a:r>
                        <a:rPr lang="zh-CN" altLang="en-US" sz="1250" u="none" strike="noStrike">
                          <a:effectLst/>
                        </a:rPr>
                        <a:t>新加坡</a:t>
                      </a:r>
                      <a:endParaRPr lang="zh-CN" altLang="en-US" sz="1250" b="0" i="0" u="none" strike="noStrike">
                        <a:solidFill>
                          <a:srgbClr val="000000"/>
                        </a:solidFill>
                        <a:effectLst/>
                        <a:latin typeface="Verdana" panose="020B0604030504040204"/>
                      </a:endParaRPr>
                    </a:p>
                  </a:txBody>
                  <a:tcPr marL="7335" marR="7335" marT="7335" marB="0" anchor="ctr"/>
                </a:tc>
                <a:tc>
                  <a:txBody>
                    <a:bodyPr/>
                    <a:lstStyle/>
                    <a:p>
                      <a:pPr algn="l" fontAlgn="ctr"/>
                      <a:r>
                        <a:rPr lang="en-US" altLang="zh-CN" sz="1250" u="none" strike="noStrike">
                          <a:effectLst/>
                        </a:rPr>
                        <a:t>1986</a:t>
                      </a:r>
                      <a:endParaRPr lang="en-US" altLang="zh-CN" sz="1250" b="0" i="0" u="none" strike="noStrike">
                        <a:solidFill>
                          <a:srgbClr val="000000"/>
                        </a:solidFill>
                        <a:effectLst/>
                        <a:latin typeface="Verdana" panose="020B0604030504040204"/>
                      </a:endParaRPr>
                    </a:p>
                  </a:txBody>
                  <a:tcPr marL="7335" marR="7335" marT="7335" marB="0" anchor="ctr"/>
                </a:tc>
              </a:tr>
              <a:tr h="132038">
                <a:tc>
                  <a:txBody>
                    <a:bodyPr/>
                    <a:lstStyle/>
                    <a:p>
                      <a:pPr algn="l" fontAlgn="ctr"/>
                      <a:r>
                        <a:rPr lang="zh-CN" altLang="en-US" sz="1250" u="none" strike="noStrike">
                          <a:effectLst/>
                        </a:rPr>
                        <a:t>斯洛伐克</a:t>
                      </a:r>
                      <a:endParaRPr lang="zh-CN" altLang="en-US" sz="1250" b="0" i="0" u="none" strike="noStrike">
                        <a:solidFill>
                          <a:srgbClr val="000000"/>
                        </a:solidFill>
                        <a:effectLst/>
                        <a:latin typeface="Verdana" panose="020B0604030504040204"/>
                      </a:endParaRPr>
                    </a:p>
                  </a:txBody>
                  <a:tcPr marL="7335" marR="7335" marT="7335" marB="0" anchor="ctr"/>
                </a:tc>
                <a:tc>
                  <a:txBody>
                    <a:bodyPr/>
                    <a:lstStyle/>
                    <a:p>
                      <a:pPr algn="l" fontAlgn="ctr"/>
                      <a:r>
                        <a:rPr lang="en-US" altLang="zh-CN" sz="1250" u="none" strike="noStrike">
                          <a:effectLst/>
                        </a:rPr>
                        <a:t>1993</a:t>
                      </a:r>
                      <a:endParaRPr lang="en-US" altLang="zh-CN" sz="1250" b="0" i="0" u="none" strike="noStrike">
                        <a:solidFill>
                          <a:srgbClr val="000000"/>
                        </a:solidFill>
                        <a:effectLst/>
                        <a:latin typeface="Verdana" panose="020B0604030504040204"/>
                      </a:endParaRPr>
                    </a:p>
                  </a:txBody>
                  <a:tcPr marL="7335" marR="7335" marT="7335" marB="0" anchor="ctr"/>
                </a:tc>
              </a:tr>
              <a:tr h="132038">
                <a:tc>
                  <a:txBody>
                    <a:bodyPr/>
                    <a:lstStyle/>
                    <a:p>
                      <a:pPr algn="l" fontAlgn="ctr"/>
                      <a:r>
                        <a:rPr lang="zh-CN" altLang="en-US" sz="1250" u="none" strike="noStrike">
                          <a:effectLst/>
                        </a:rPr>
                        <a:t>斯洛文尼亚</a:t>
                      </a:r>
                      <a:endParaRPr lang="zh-CN" altLang="en-US" sz="1250" b="0" i="0" u="none" strike="noStrike">
                        <a:solidFill>
                          <a:srgbClr val="000000"/>
                        </a:solidFill>
                        <a:effectLst/>
                        <a:latin typeface="Verdana" panose="020B0604030504040204"/>
                      </a:endParaRPr>
                    </a:p>
                  </a:txBody>
                  <a:tcPr marL="7335" marR="7335" marT="7335" marB="0" anchor="ctr"/>
                </a:tc>
                <a:tc>
                  <a:txBody>
                    <a:bodyPr/>
                    <a:lstStyle/>
                    <a:p>
                      <a:pPr algn="l" fontAlgn="ctr"/>
                      <a:r>
                        <a:rPr lang="en-US" altLang="zh-CN" sz="1250" u="none" strike="noStrike">
                          <a:effectLst/>
                        </a:rPr>
                        <a:t>1991</a:t>
                      </a:r>
                      <a:endParaRPr lang="en-US" altLang="zh-CN" sz="1250" b="0" i="0" u="none" strike="noStrike">
                        <a:solidFill>
                          <a:srgbClr val="000000"/>
                        </a:solidFill>
                        <a:effectLst/>
                        <a:latin typeface="Verdana" panose="020B0604030504040204"/>
                      </a:endParaRPr>
                    </a:p>
                  </a:txBody>
                  <a:tcPr marL="7335" marR="7335" marT="7335" marB="0" anchor="ctr"/>
                </a:tc>
              </a:tr>
              <a:tr h="132038">
                <a:tc>
                  <a:txBody>
                    <a:bodyPr/>
                    <a:lstStyle/>
                    <a:p>
                      <a:pPr algn="l" fontAlgn="ctr"/>
                      <a:r>
                        <a:rPr lang="zh-CN" altLang="en-US" sz="1250" u="none" strike="noStrike">
                          <a:effectLst/>
                        </a:rPr>
                        <a:t>南非</a:t>
                      </a:r>
                      <a:endParaRPr lang="zh-CN" altLang="en-US" sz="1250" b="0" i="0" u="none" strike="noStrike">
                        <a:solidFill>
                          <a:srgbClr val="000000"/>
                        </a:solidFill>
                        <a:effectLst/>
                        <a:latin typeface="Verdana" panose="020B0604030504040204"/>
                      </a:endParaRPr>
                    </a:p>
                  </a:txBody>
                  <a:tcPr marL="7335" marR="7335" marT="7335" marB="0" anchor="ctr"/>
                </a:tc>
                <a:tc>
                  <a:txBody>
                    <a:bodyPr/>
                    <a:lstStyle/>
                    <a:p>
                      <a:pPr algn="l" fontAlgn="ctr"/>
                      <a:r>
                        <a:rPr lang="en-US" altLang="zh-CN" sz="1250" u="none" strike="noStrike">
                          <a:effectLst/>
                        </a:rPr>
                        <a:t>1976</a:t>
                      </a:r>
                      <a:endParaRPr lang="en-US" altLang="zh-CN" sz="1250" b="0" i="0" u="none" strike="noStrike">
                        <a:solidFill>
                          <a:srgbClr val="000000"/>
                        </a:solidFill>
                        <a:effectLst/>
                        <a:latin typeface="Verdana" panose="020B0604030504040204"/>
                      </a:endParaRPr>
                    </a:p>
                  </a:txBody>
                  <a:tcPr marL="7335" marR="7335" marT="7335" marB="0" anchor="ctr"/>
                </a:tc>
              </a:tr>
              <a:tr h="132038">
                <a:tc>
                  <a:txBody>
                    <a:bodyPr/>
                    <a:lstStyle/>
                    <a:p>
                      <a:pPr algn="l" fontAlgn="ctr"/>
                      <a:r>
                        <a:rPr lang="zh-CN" altLang="en-US" sz="1250" u="none" strike="noStrike">
                          <a:effectLst/>
                        </a:rPr>
                        <a:t>西班牙</a:t>
                      </a:r>
                      <a:endParaRPr lang="zh-CN" altLang="en-US" sz="1250" b="0" i="0" u="none" strike="noStrike">
                        <a:solidFill>
                          <a:srgbClr val="000000"/>
                        </a:solidFill>
                        <a:effectLst/>
                        <a:latin typeface="Verdana" panose="020B0604030504040204"/>
                      </a:endParaRPr>
                    </a:p>
                  </a:txBody>
                  <a:tcPr marL="7335" marR="7335" marT="7335" marB="0" anchor="ctr"/>
                </a:tc>
                <a:tc>
                  <a:txBody>
                    <a:bodyPr/>
                    <a:lstStyle/>
                    <a:p>
                      <a:pPr algn="l" fontAlgn="ctr"/>
                      <a:r>
                        <a:rPr lang="en-US" altLang="zh-CN" sz="1250" u="none" strike="noStrike">
                          <a:effectLst/>
                        </a:rPr>
                        <a:t>1977</a:t>
                      </a:r>
                      <a:endParaRPr lang="en-US" altLang="zh-CN" sz="1250" b="0" i="0" u="none" strike="noStrike">
                        <a:solidFill>
                          <a:srgbClr val="000000"/>
                        </a:solidFill>
                        <a:effectLst/>
                        <a:latin typeface="Verdana" panose="020B0604030504040204"/>
                      </a:endParaRPr>
                    </a:p>
                  </a:txBody>
                  <a:tcPr marL="7335" marR="7335" marT="7335" marB="0" anchor="ctr"/>
                </a:tc>
              </a:tr>
              <a:tr h="198120">
                <a:tc>
                  <a:txBody>
                    <a:bodyPr/>
                    <a:lstStyle/>
                    <a:p>
                      <a:pPr algn="l" fontAlgn="ctr"/>
                      <a:r>
                        <a:rPr lang="zh-CN" altLang="en-US" sz="1250" u="none" strike="noStrike">
                          <a:effectLst/>
                        </a:rPr>
                        <a:t>斯里兰卡</a:t>
                      </a:r>
                      <a:endParaRPr lang="zh-CN" altLang="en-US" sz="1250" b="0" i="0" u="none" strike="noStrike">
                        <a:solidFill>
                          <a:srgbClr val="000000"/>
                        </a:solidFill>
                        <a:effectLst/>
                        <a:latin typeface="Verdana" panose="020B0604030504040204"/>
                      </a:endParaRPr>
                    </a:p>
                  </a:txBody>
                  <a:tcPr marL="7335" marR="7335" marT="7335" marB="0" anchor="ctr"/>
                </a:tc>
                <a:tc>
                  <a:txBody>
                    <a:bodyPr/>
                    <a:lstStyle/>
                    <a:p>
                      <a:pPr algn="l" fontAlgn="ctr"/>
                      <a:r>
                        <a:rPr lang="en-US" altLang="zh-CN" sz="1250" u="none" strike="noStrike">
                          <a:effectLst/>
                        </a:rPr>
                        <a:t>1962</a:t>
                      </a:r>
                      <a:endParaRPr lang="en-US" altLang="zh-CN" sz="1250" b="0" i="0" u="none" strike="noStrike">
                        <a:solidFill>
                          <a:srgbClr val="000000"/>
                        </a:solidFill>
                        <a:effectLst/>
                        <a:latin typeface="Verdana" panose="020B0604030504040204"/>
                      </a:endParaRPr>
                    </a:p>
                  </a:txBody>
                  <a:tcPr marL="7335" marR="7335" marT="7335" marB="0" anchor="ctr"/>
                </a:tc>
              </a:tr>
              <a:tr h="132038">
                <a:tc>
                  <a:txBody>
                    <a:bodyPr/>
                    <a:lstStyle/>
                    <a:p>
                      <a:pPr algn="l" fontAlgn="ctr"/>
                      <a:r>
                        <a:rPr lang="zh-CN" altLang="en-US" sz="1250" u="none" strike="noStrike">
                          <a:effectLst/>
                        </a:rPr>
                        <a:t>巴勒斯坦国</a:t>
                      </a:r>
                      <a:endParaRPr lang="zh-CN" altLang="en-US" sz="1250" b="0" i="0" u="none" strike="noStrike">
                        <a:solidFill>
                          <a:srgbClr val="000000"/>
                        </a:solidFill>
                        <a:effectLst/>
                        <a:latin typeface="Verdana" panose="020B0604030504040204"/>
                      </a:endParaRPr>
                    </a:p>
                  </a:txBody>
                  <a:tcPr marL="7335" marR="7335" marT="7335" marB="0" anchor="ctr"/>
                </a:tc>
                <a:tc>
                  <a:txBody>
                    <a:bodyPr/>
                    <a:lstStyle/>
                    <a:p>
                      <a:pPr algn="l" fontAlgn="ctr"/>
                      <a:r>
                        <a:rPr lang="en-US" altLang="zh-CN" sz="1250" u="none" strike="noStrike">
                          <a:effectLst/>
                        </a:rPr>
                        <a:t>2015</a:t>
                      </a:r>
                      <a:endParaRPr lang="en-US" altLang="zh-CN" sz="1250" b="0" i="0" u="none" strike="noStrike">
                        <a:solidFill>
                          <a:srgbClr val="000000"/>
                        </a:solidFill>
                        <a:effectLst/>
                        <a:latin typeface="Verdana" panose="020B0604030504040204"/>
                      </a:endParaRPr>
                    </a:p>
                  </a:txBody>
                  <a:tcPr marL="7335" marR="7335" marT="7335" marB="0" anchor="ctr"/>
                </a:tc>
              </a:tr>
              <a:tr h="132038">
                <a:tc>
                  <a:txBody>
                    <a:bodyPr/>
                    <a:lstStyle/>
                    <a:p>
                      <a:pPr algn="l" fontAlgn="ctr"/>
                      <a:r>
                        <a:rPr lang="zh-CN" altLang="en-US" sz="1250" u="none" strike="noStrike">
                          <a:effectLst/>
                        </a:rPr>
                        <a:t>瑞典</a:t>
                      </a:r>
                      <a:endParaRPr lang="zh-CN" altLang="en-US" sz="1250" b="0" i="0" u="none" strike="noStrike">
                        <a:solidFill>
                          <a:srgbClr val="000000"/>
                        </a:solidFill>
                        <a:effectLst/>
                        <a:latin typeface="Verdana" panose="020B0604030504040204"/>
                      </a:endParaRPr>
                    </a:p>
                  </a:txBody>
                  <a:tcPr marL="7335" marR="7335" marT="7335" marB="0" anchor="ctr"/>
                </a:tc>
                <a:tc>
                  <a:txBody>
                    <a:bodyPr/>
                    <a:lstStyle/>
                    <a:p>
                      <a:pPr algn="l" fontAlgn="ctr"/>
                      <a:r>
                        <a:rPr lang="en-US" altLang="zh-CN" sz="1250" u="none" strike="noStrike">
                          <a:effectLst/>
                        </a:rPr>
                        <a:t>1972</a:t>
                      </a:r>
                      <a:endParaRPr lang="en-US" altLang="zh-CN" sz="1250" b="0" i="0" u="none" strike="noStrike">
                        <a:solidFill>
                          <a:srgbClr val="000000"/>
                        </a:solidFill>
                        <a:effectLst/>
                        <a:latin typeface="Verdana" panose="020B0604030504040204"/>
                      </a:endParaRPr>
                    </a:p>
                  </a:txBody>
                  <a:tcPr marL="7335" marR="7335" marT="7335" marB="0" anchor="ctr"/>
                </a:tc>
              </a:tr>
              <a:tr h="132038">
                <a:tc>
                  <a:txBody>
                    <a:bodyPr/>
                    <a:lstStyle/>
                    <a:p>
                      <a:pPr algn="l" fontAlgn="ctr"/>
                      <a:r>
                        <a:rPr lang="zh-CN" altLang="en-US" sz="1250" u="none" strike="noStrike">
                          <a:effectLst/>
                        </a:rPr>
                        <a:t>瑞士</a:t>
                      </a:r>
                      <a:endParaRPr lang="zh-CN" altLang="en-US" sz="1250" b="0" i="0" u="none" strike="noStrike">
                        <a:solidFill>
                          <a:srgbClr val="000000"/>
                        </a:solidFill>
                        <a:effectLst/>
                        <a:latin typeface="Verdana" panose="020B0604030504040204"/>
                      </a:endParaRPr>
                    </a:p>
                  </a:txBody>
                  <a:tcPr marL="7335" marR="7335" marT="7335" marB="0" anchor="ctr"/>
                </a:tc>
                <a:tc>
                  <a:txBody>
                    <a:bodyPr/>
                    <a:lstStyle/>
                    <a:p>
                      <a:pPr algn="l" fontAlgn="ctr"/>
                      <a:r>
                        <a:rPr lang="en-US" altLang="zh-CN" sz="1250" u="none" strike="noStrike">
                          <a:effectLst/>
                        </a:rPr>
                        <a:t>1965</a:t>
                      </a:r>
                      <a:endParaRPr lang="en-US" altLang="zh-CN" sz="1250" b="0" i="0" u="none" strike="noStrike">
                        <a:solidFill>
                          <a:srgbClr val="000000"/>
                        </a:solidFill>
                        <a:effectLst/>
                        <a:latin typeface="Verdana" panose="020B0604030504040204"/>
                      </a:endParaRPr>
                    </a:p>
                  </a:txBody>
                  <a:tcPr marL="7335" marR="7335" marT="7335" marB="0" anchor="ctr"/>
                </a:tc>
              </a:tr>
              <a:tr h="132038">
                <a:tc>
                  <a:txBody>
                    <a:bodyPr/>
                    <a:lstStyle/>
                    <a:p>
                      <a:pPr algn="l" fontAlgn="ctr"/>
                      <a:r>
                        <a:rPr lang="zh-CN" altLang="en-US" sz="1250" u="none" strike="noStrike" dirty="0">
                          <a:effectLst/>
                        </a:rPr>
                        <a:t>阿拉伯叙利亚共和国</a:t>
                      </a:r>
                      <a:endParaRPr lang="zh-CN" altLang="en-US" sz="1250" b="0" i="0" u="none" strike="noStrike" dirty="0">
                        <a:solidFill>
                          <a:srgbClr val="000000"/>
                        </a:solidFill>
                        <a:effectLst/>
                        <a:latin typeface="Verdana" panose="020B0604030504040204"/>
                      </a:endParaRPr>
                    </a:p>
                  </a:txBody>
                  <a:tcPr marL="7335" marR="7335" marT="7335" marB="0" anchor="ctr"/>
                </a:tc>
                <a:tc>
                  <a:txBody>
                    <a:bodyPr/>
                    <a:lstStyle/>
                    <a:p>
                      <a:pPr algn="l" fontAlgn="ctr"/>
                      <a:r>
                        <a:rPr lang="en-US" altLang="zh-CN" sz="1250" u="none" strike="noStrike">
                          <a:effectLst/>
                        </a:rPr>
                        <a:t>1959</a:t>
                      </a:r>
                      <a:endParaRPr lang="en-US" altLang="zh-CN" sz="1250" b="0" i="0" u="none" strike="noStrike">
                        <a:solidFill>
                          <a:srgbClr val="000000"/>
                        </a:solidFill>
                        <a:effectLst/>
                        <a:latin typeface="Verdana" panose="020B0604030504040204"/>
                      </a:endParaRPr>
                    </a:p>
                  </a:txBody>
                  <a:tcPr marL="7335" marR="7335" marT="7335" marB="0" anchor="ctr"/>
                </a:tc>
              </a:tr>
              <a:tr h="132038">
                <a:tc>
                  <a:txBody>
                    <a:bodyPr/>
                    <a:lstStyle/>
                    <a:p>
                      <a:pPr algn="l" fontAlgn="ctr"/>
                      <a:r>
                        <a:rPr lang="zh-CN" altLang="en-US" sz="1250" u="none" strike="noStrike">
                          <a:effectLst/>
                        </a:rPr>
                        <a:t>塔吉克斯坦</a:t>
                      </a:r>
                      <a:endParaRPr lang="zh-CN" altLang="en-US" sz="1250" b="0" i="0" u="none" strike="noStrike">
                        <a:solidFill>
                          <a:srgbClr val="000000"/>
                        </a:solidFill>
                        <a:effectLst/>
                        <a:latin typeface="Verdana" panose="020B0604030504040204"/>
                      </a:endParaRPr>
                    </a:p>
                  </a:txBody>
                  <a:tcPr marL="7335" marR="7335" marT="7335" marB="0" anchor="ctr"/>
                </a:tc>
                <a:tc>
                  <a:txBody>
                    <a:bodyPr/>
                    <a:lstStyle/>
                    <a:p>
                      <a:pPr algn="l" fontAlgn="ctr"/>
                      <a:r>
                        <a:rPr lang="en-US" altLang="zh-CN" sz="1250" u="none" strike="noStrike">
                          <a:effectLst/>
                        </a:rPr>
                        <a:t>2012</a:t>
                      </a:r>
                      <a:endParaRPr lang="en-US" altLang="zh-CN" sz="1250" b="0" i="0" u="none" strike="noStrike">
                        <a:solidFill>
                          <a:srgbClr val="000000"/>
                        </a:solidFill>
                        <a:effectLst/>
                        <a:latin typeface="Verdana" panose="020B0604030504040204"/>
                      </a:endParaRPr>
                    </a:p>
                  </a:txBody>
                  <a:tcPr marL="7335" marR="7335" marT="7335" marB="0" anchor="ctr"/>
                </a:tc>
              </a:tr>
              <a:tr h="132038">
                <a:tc>
                  <a:txBody>
                    <a:bodyPr/>
                    <a:lstStyle/>
                    <a:p>
                      <a:pPr algn="l" fontAlgn="ctr"/>
                      <a:r>
                        <a:rPr lang="zh-CN" altLang="en-US" sz="1250" u="none" strike="noStrike">
                          <a:effectLst/>
                        </a:rPr>
                        <a:t>泰国</a:t>
                      </a:r>
                      <a:endParaRPr lang="zh-CN" altLang="en-US" sz="1250" b="0" i="0" u="none" strike="noStrike">
                        <a:solidFill>
                          <a:srgbClr val="000000"/>
                        </a:solidFill>
                        <a:effectLst/>
                        <a:latin typeface="Verdana" panose="020B0604030504040204"/>
                      </a:endParaRPr>
                    </a:p>
                  </a:txBody>
                  <a:tcPr marL="7335" marR="7335" marT="7335" marB="0" anchor="ctr"/>
                </a:tc>
                <a:tc>
                  <a:txBody>
                    <a:bodyPr/>
                    <a:lstStyle/>
                    <a:p>
                      <a:pPr algn="l" fontAlgn="ctr"/>
                      <a:r>
                        <a:rPr lang="en-US" altLang="zh-CN" sz="1250" u="none" strike="noStrike">
                          <a:effectLst/>
                        </a:rPr>
                        <a:t>1960</a:t>
                      </a:r>
                      <a:endParaRPr lang="en-US" altLang="zh-CN" sz="1250" b="0" i="0" u="none" strike="noStrike">
                        <a:solidFill>
                          <a:srgbClr val="000000"/>
                        </a:solidFill>
                        <a:effectLst/>
                        <a:latin typeface="Verdana" panose="020B0604030504040204"/>
                      </a:endParaRPr>
                    </a:p>
                  </a:txBody>
                  <a:tcPr marL="7335" marR="7335" marT="7335" marB="0" anchor="ctr"/>
                </a:tc>
              </a:tr>
              <a:tr h="132038">
                <a:tc>
                  <a:txBody>
                    <a:bodyPr/>
                    <a:lstStyle/>
                    <a:p>
                      <a:pPr algn="l" fontAlgn="ctr"/>
                      <a:r>
                        <a:rPr lang="zh-CN" altLang="en-US" sz="1250" u="none" strike="noStrike">
                          <a:effectLst/>
                        </a:rPr>
                        <a:t>前南斯拉夫的马其顿共和国</a:t>
                      </a:r>
                      <a:endParaRPr lang="zh-CN" altLang="en-US" sz="1250" b="0" i="0" u="none" strike="noStrike">
                        <a:solidFill>
                          <a:srgbClr val="000000"/>
                        </a:solidFill>
                        <a:effectLst/>
                        <a:latin typeface="Verdana" panose="020B0604030504040204"/>
                      </a:endParaRPr>
                    </a:p>
                  </a:txBody>
                  <a:tcPr marL="7335" marR="7335" marT="7335" marB="0" anchor="ctr"/>
                </a:tc>
                <a:tc>
                  <a:txBody>
                    <a:bodyPr/>
                    <a:lstStyle/>
                    <a:p>
                      <a:pPr algn="l" fontAlgn="ctr"/>
                      <a:r>
                        <a:rPr lang="en-US" altLang="zh-CN" sz="1250" u="none" strike="noStrike">
                          <a:effectLst/>
                        </a:rPr>
                        <a:t>1991</a:t>
                      </a:r>
                      <a:endParaRPr lang="en-US" altLang="zh-CN" sz="1250" b="0" i="0" u="none" strike="noStrike">
                        <a:solidFill>
                          <a:srgbClr val="000000"/>
                        </a:solidFill>
                        <a:effectLst/>
                        <a:latin typeface="Verdana" panose="020B0604030504040204"/>
                      </a:endParaRPr>
                    </a:p>
                  </a:txBody>
                  <a:tcPr marL="7335" marR="7335" marT="7335" marB="0" anchor="ctr"/>
                </a:tc>
              </a:tr>
              <a:tr h="132038">
                <a:tc>
                  <a:txBody>
                    <a:bodyPr/>
                    <a:lstStyle/>
                    <a:p>
                      <a:pPr algn="l" fontAlgn="ctr"/>
                      <a:r>
                        <a:rPr lang="zh-CN" altLang="en-US" sz="1250" u="none" strike="noStrike">
                          <a:effectLst/>
                        </a:rPr>
                        <a:t>特立尼达和多巴哥</a:t>
                      </a:r>
                      <a:endParaRPr lang="zh-CN" altLang="en-US" sz="1250" b="0" i="0" u="none" strike="noStrike">
                        <a:solidFill>
                          <a:srgbClr val="000000"/>
                        </a:solidFill>
                        <a:effectLst/>
                        <a:latin typeface="Verdana" panose="020B0604030504040204"/>
                      </a:endParaRPr>
                    </a:p>
                  </a:txBody>
                  <a:tcPr marL="7335" marR="7335" marT="7335" marB="0" anchor="ctr"/>
                </a:tc>
                <a:tc>
                  <a:txBody>
                    <a:bodyPr/>
                    <a:lstStyle/>
                    <a:p>
                      <a:pPr algn="l" fontAlgn="ctr"/>
                      <a:r>
                        <a:rPr lang="en-US" altLang="zh-CN" sz="1250" u="none" strike="noStrike">
                          <a:effectLst/>
                        </a:rPr>
                        <a:t>1966</a:t>
                      </a:r>
                      <a:endParaRPr lang="en-US" altLang="zh-CN" sz="1250" b="0" i="0" u="none" strike="noStrike">
                        <a:solidFill>
                          <a:srgbClr val="000000"/>
                        </a:solidFill>
                        <a:effectLst/>
                        <a:latin typeface="Verdana" panose="020B0604030504040204"/>
                      </a:endParaRPr>
                    </a:p>
                  </a:txBody>
                  <a:tcPr marL="7335" marR="7335" marT="7335" marB="0" anchor="ctr"/>
                </a:tc>
              </a:tr>
              <a:tr h="132038">
                <a:tc>
                  <a:txBody>
                    <a:bodyPr/>
                    <a:lstStyle/>
                    <a:p>
                      <a:pPr algn="l" fontAlgn="ctr"/>
                      <a:r>
                        <a:rPr lang="zh-CN" altLang="en-US" sz="1250" u="none" strike="noStrike">
                          <a:effectLst/>
                        </a:rPr>
                        <a:t>突尼斯</a:t>
                      </a:r>
                      <a:endParaRPr lang="zh-CN" altLang="en-US" sz="1250" b="0" i="0" u="none" strike="noStrike">
                        <a:solidFill>
                          <a:srgbClr val="000000"/>
                        </a:solidFill>
                        <a:effectLst/>
                        <a:latin typeface="Verdana" panose="020B0604030504040204"/>
                      </a:endParaRPr>
                    </a:p>
                  </a:txBody>
                  <a:tcPr marL="7335" marR="7335" marT="7335" marB="0" anchor="ctr"/>
                </a:tc>
                <a:tc>
                  <a:txBody>
                    <a:bodyPr/>
                    <a:lstStyle/>
                    <a:p>
                      <a:pPr algn="l" fontAlgn="ctr"/>
                      <a:r>
                        <a:rPr lang="en-US" altLang="zh-CN" sz="1250" u="none" strike="noStrike">
                          <a:effectLst/>
                        </a:rPr>
                        <a:t>1967</a:t>
                      </a:r>
                      <a:endParaRPr lang="en-US" altLang="zh-CN" sz="1250" b="0" i="0" u="none" strike="noStrike">
                        <a:solidFill>
                          <a:srgbClr val="000000"/>
                        </a:solidFill>
                        <a:effectLst/>
                        <a:latin typeface="Verdana" panose="020B0604030504040204"/>
                      </a:endParaRPr>
                    </a:p>
                  </a:txBody>
                  <a:tcPr marL="7335" marR="7335" marT="7335" marB="0" anchor="ctr"/>
                </a:tc>
              </a:tr>
              <a:tr h="132038">
                <a:tc>
                  <a:txBody>
                    <a:bodyPr/>
                    <a:lstStyle/>
                    <a:p>
                      <a:pPr algn="l" fontAlgn="ctr"/>
                      <a:r>
                        <a:rPr lang="zh-CN" altLang="en-US" sz="1250" u="none" strike="noStrike">
                          <a:effectLst/>
                        </a:rPr>
                        <a:t>土耳其</a:t>
                      </a:r>
                      <a:endParaRPr lang="zh-CN" altLang="en-US" sz="1250" b="0" i="0" u="none" strike="noStrike">
                        <a:solidFill>
                          <a:srgbClr val="000000"/>
                        </a:solidFill>
                        <a:effectLst/>
                        <a:latin typeface="Verdana" panose="020B0604030504040204"/>
                      </a:endParaRPr>
                    </a:p>
                  </a:txBody>
                  <a:tcPr marL="7335" marR="7335" marT="7335" marB="0" anchor="ctr"/>
                </a:tc>
                <a:tc>
                  <a:txBody>
                    <a:bodyPr/>
                    <a:lstStyle/>
                    <a:p>
                      <a:pPr algn="l" fontAlgn="ctr"/>
                      <a:r>
                        <a:rPr lang="en-US" altLang="zh-CN" sz="1250" u="none" strike="noStrike">
                          <a:effectLst/>
                        </a:rPr>
                        <a:t>1992</a:t>
                      </a:r>
                      <a:endParaRPr lang="en-US" altLang="zh-CN" sz="1250" b="0" i="0" u="none" strike="noStrike">
                        <a:solidFill>
                          <a:srgbClr val="000000"/>
                        </a:solidFill>
                        <a:effectLst/>
                        <a:latin typeface="Verdana" panose="020B0604030504040204"/>
                      </a:endParaRPr>
                    </a:p>
                  </a:txBody>
                  <a:tcPr marL="7335" marR="7335" marT="7335" marB="0" anchor="ctr"/>
                </a:tc>
              </a:tr>
              <a:tr h="132038">
                <a:tc>
                  <a:txBody>
                    <a:bodyPr/>
                    <a:lstStyle/>
                    <a:p>
                      <a:pPr algn="l" fontAlgn="ctr"/>
                      <a:r>
                        <a:rPr lang="zh-CN" altLang="en-US" sz="1250" u="none" strike="noStrike">
                          <a:effectLst/>
                        </a:rPr>
                        <a:t>乌干达</a:t>
                      </a:r>
                      <a:endParaRPr lang="zh-CN" altLang="en-US" sz="1250" b="0" i="0" u="none" strike="noStrike">
                        <a:solidFill>
                          <a:srgbClr val="000000"/>
                        </a:solidFill>
                        <a:effectLst/>
                        <a:latin typeface="Verdana" panose="020B0604030504040204"/>
                      </a:endParaRPr>
                    </a:p>
                  </a:txBody>
                  <a:tcPr marL="7335" marR="7335" marT="7335" marB="0" anchor="ctr"/>
                </a:tc>
                <a:tc>
                  <a:txBody>
                    <a:bodyPr/>
                    <a:lstStyle/>
                    <a:p>
                      <a:pPr algn="l" fontAlgn="ctr"/>
                      <a:r>
                        <a:rPr lang="en-US" altLang="zh-CN" sz="1250" u="none" strike="noStrike">
                          <a:effectLst/>
                        </a:rPr>
                        <a:t>1992</a:t>
                      </a:r>
                      <a:endParaRPr lang="en-US" altLang="zh-CN" sz="1250" b="0" i="0" u="none" strike="noStrike">
                        <a:solidFill>
                          <a:srgbClr val="000000"/>
                        </a:solidFill>
                        <a:effectLst/>
                        <a:latin typeface="Verdana" panose="020B0604030504040204"/>
                      </a:endParaRPr>
                    </a:p>
                  </a:txBody>
                  <a:tcPr marL="7335" marR="7335" marT="7335" marB="0" anchor="ctr"/>
                </a:tc>
              </a:tr>
              <a:tr h="132038">
                <a:tc>
                  <a:txBody>
                    <a:bodyPr/>
                    <a:lstStyle/>
                    <a:p>
                      <a:pPr algn="l" fontAlgn="ctr"/>
                      <a:r>
                        <a:rPr lang="zh-CN" altLang="en-US" sz="1250" u="none" strike="noStrike">
                          <a:effectLst/>
                        </a:rPr>
                        <a:t>乌克兰</a:t>
                      </a:r>
                      <a:endParaRPr lang="zh-CN" altLang="en-US" sz="1250" b="0" i="0" u="none" strike="noStrike">
                        <a:solidFill>
                          <a:srgbClr val="000000"/>
                        </a:solidFill>
                        <a:effectLst/>
                        <a:latin typeface="Verdana" panose="020B0604030504040204"/>
                      </a:endParaRPr>
                    </a:p>
                  </a:txBody>
                  <a:tcPr marL="7335" marR="7335" marT="7335" marB="0" anchor="ctr"/>
                </a:tc>
                <a:tc>
                  <a:txBody>
                    <a:bodyPr/>
                    <a:lstStyle/>
                    <a:p>
                      <a:pPr algn="l" fontAlgn="ctr"/>
                      <a:r>
                        <a:rPr lang="en-US" altLang="zh-CN" sz="1250" u="none" strike="noStrike">
                          <a:effectLst/>
                        </a:rPr>
                        <a:t>1961</a:t>
                      </a:r>
                      <a:endParaRPr lang="en-US" altLang="zh-CN" sz="1250" b="0" i="0" u="none" strike="noStrike">
                        <a:solidFill>
                          <a:srgbClr val="000000"/>
                        </a:solidFill>
                        <a:effectLst/>
                        <a:latin typeface="Verdana" panose="020B0604030504040204"/>
                      </a:endParaRPr>
                    </a:p>
                  </a:txBody>
                  <a:tcPr marL="7335" marR="7335" marT="7335" marB="0" anchor="ctr"/>
                </a:tc>
              </a:tr>
              <a:tr h="132038">
                <a:tc>
                  <a:txBody>
                    <a:bodyPr/>
                    <a:lstStyle/>
                    <a:p>
                      <a:pPr algn="l" fontAlgn="ctr"/>
                      <a:r>
                        <a:rPr lang="zh-CN" altLang="en-US" sz="1250" u="none" strike="noStrike">
                          <a:effectLst/>
                        </a:rPr>
                        <a:t>阿拉伯联合酋长国</a:t>
                      </a:r>
                      <a:endParaRPr lang="zh-CN" altLang="en-US" sz="1250" b="0" i="0" u="none" strike="noStrike">
                        <a:solidFill>
                          <a:srgbClr val="000000"/>
                        </a:solidFill>
                        <a:effectLst/>
                        <a:latin typeface="Verdana" panose="020B0604030504040204"/>
                      </a:endParaRPr>
                    </a:p>
                  </a:txBody>
                  <a:tcPr marL="7335" marR="7335" marT="7335" marB="0" anchor="ctr"/>
                </a:tc>
                <a:tc>
                  <a:txBody>
                    <a:bodyPr/>
                    <a:lstStyle/>
                    <a:p>
                      <a:pPr algn="l" fontAlgn="ctr"/>
                      <a:r>
                        <a:rPr lang="en-US" altLang="zh-CN" sz="1250" u="none" strike="noStrike">
                          <a:effectLst/>
                        </a:rPr>
                        <a:t>2006</a:t>
                      </a:r>
                      <a:endParaRPr lang="en-US" altLang="zh-CN" sz="1250" b="0" i="0" u="none" strike="noStrike">
                        <a:solidFill>
                          <a:srgbClr val="000000"/>
                        </a:solidFill>
                        <a:effectLst/>
                        <a:latin typeface="Verdana" panose="020B0604030504040204"/>
                      </a:endParaRPr>
                    </a:p>
                  </a:txBody>
                  <a:tcPr marL="7335" marR="7335" marT="7335" marB="0" anchor="ctr"/>
                </a:tc>
              </a:tr>
              <a:tr h="132038">
                <a:tc>
                  <a:txBody>
                    <a:bodyPr/>
                    <a:lstStyle/>
                    <a:p>
                      <a:pPr algn="l" fontAlgn="ctr"/>
                      <a:r>
                        <a:rPr lang="zh-CN" altLang="en-US" sz="1250" b="0" i="0" u="none" strike="noStrike" dirty="0" smtClean="0">
                          <a:solidFill>
                            <a:srgbClr val="000000"/>
                          </a:solidFill>
                          <a:effectLst/>
                          <a:latin typeface="Verdana" panose="020B0604030504040204"/>
                        </a:rPr>
                        <a:t>英国</a:t>
                      </a:r>
                      <a:endParaRPr lang="zh-CN" altLang="en-US" sz="1250" b="0" i="0" u="none" strike="noStrike" dirty="0">
                        <a:solidFill>
                          <a:srgbClr val="000000"/>
                        </a:solidFill>
                        <a:effectLst/>
                        <a:latin typeface="Verdana" panose="020B0604030504040204"/>
                      </a:endParaRPr>
                    </a:p>
                  </a:txBody>
                  <a:tcPr marL="7335" marR="7335" marT="7335" marB="0" anchor="ctr"/>
                </a:tc>
                <a:tc>
                  <a:txBody>
                    <a:bodyPr/>
                    <a:lstStyle/>
                    <a:p>
                      <a:pPr algn="l" fontAlgn="ctr"/>
                      <a:r>
                        <a:rPr lang="en-US" altLang="zh-CN" sz="1250" u="none" strike="noStrike">
                          <a:effectLst/>
                        </a:rPr>
                        <a:t>1975</a:t>
                      </a:r>
                      <a:endParaRPr lang="en-US" altLang="zh-CN" sz="1250" b="0" i="0" u="none" strike="noStrike">
                        <a:solidFill>
                          <a:srgbClr val="000000"/>
                        </a:solidFill>
                        <a:effectLst/>
                        <a:latin typeface="Verdana" panose="020B0604030504040204"/>
                      </a:endParaRPr>
                    </a:p>
                  </a:txBody>
                  <a:tcPr marL="7335" marR="7335" marT="7335" marB="0" anchor="ctr"/>
                </a:tc>
              </a:tr>
              <a:tr h="132038">
                <a:tc>
                  <a:txBody>
                    <a:bodyPr/>
                    <a:lstStyle/>
                    <a:p>
                      <a:pPr algn="l" fontAlgn="ctr"/>
                      <a:r>
                        <a:rPr lang="zh-CN" altLang="en-US" sz="1250" u="none" strike="noStrike" dirty="0" smtClean="0">
                          <a:effectLst/>
                        </a:rPr>
                        <a:t>坦桑尼亚</a:t>
                      </a:r>
                      <a:endParaRPr lang="zh-CN" altLang="en-US" sz="1250" b="0" i="0" u="none" strike="noStrike" dirty="0">
                        <a:solidFill>
                          <a:srgbClr val="000000"/>
                        </a:solidFill>
                        <a:effectLst/>
                        <a:latin typeface="Verdana" panose="020B0604030504040204"/>
                      </a:endParaRPr>
                    </a:p>
                  </a:txBody>
                  <a:tcPr marL="7335" marR="7335" marT="7335" marB="0" anchor="ctr"/>
                </a:tc>
                <a:tc>
                  <a:txBody>
                    <a:bodyPr/>
                    <a:lstStyle/>
                    <a:p>
                      <a:pPr algn="l" fontAlgn="ctr"/>
                      <a:r>
                        <a:rPr lang="en-US" altLang="zh-CN" sz="1250" u="none" strike="noStrike">
                          <a:effectLst/>
                        </a:rPr>
                        <a:t>1965</a:t>
                      </a:r>
                      <a:endParaRPr lang="en-US" altLang="zh-CN" sz="1250" b="0" i="0" u="none" strike="noStrike">
                        <a:solidFill>
                          <a:srgbClr val="000000"/>
                        </a:solidFill>
                        <a:effectLst/>
                        <a:latin typeface="Verdana" panose="020B0604030504040204"/>
                      </a:endParaRPr>
                    </a:p>
                  </a:txBody>
                  <a:tcPr marL="7335" marR="7335" marT="7335" marB="0" anchor="ctr"/>
                </a:tc>
              </a:tr>
              <a:tr h="132038">
                <a:tc>
                  <a:txBody>
                    <a:bodyPr/>
                    <a:lstStyle/>
                    <a:p>
                      <a:pPr algn="l" fontAlgn="ctr"/>
                      <a:r>
                        <a:rPr lang="zh-CN" altLang="en-US" sz="1250" u="none" strike="noStrike" dirty="0" smtClean="0">
                          <a:effectLst/>
                        </a:rPr>
                        <a:t>美国</a:t>
                      </a:r>
                      <a:endParaRPr lang="zh-CN" altLang="en-US" sz="1250" b="0" i="0" u="none" strike="noStrike" dirty="0">
                        <a:solidFill>
                          <a:srgbClr val="000000"/>
                        </a:solidFill>
                        <a:effectLst/>
                        <a:latin typeface="Verdana" panose="020B0604030504040204"/>
                      </a:endParaRPr>
                    </a:p>
                  </a:txBody>
                  <a:tcPr marL="7335" marR="7335" marT="7335" marB="0" anchor="ctr"/>
                </a:tc>
                <a:tc>
                  <a:txBody>
                    <a:bodyPr/>
                    <a:lstStyle/>
                    <a:p>
                      <a:pPr algn="l" fontAlgn="ctr"/>
                      <a:r>
                        <a:rPr lang="en-US" altLang="zh-CN" sz="1250" u="none" strike="noStrike">
                          <a:effectLst/>
                        </a:rPr>
                        <a:t>1970</a:t>
                      </a:r>
                      <a:endParaRPr lang="en-US" altLang="zh-CN" sz="1250" b="0" i="0" u="none" strike="noStrike">
                        <a:solidFill>
                          <a:srgbClr val="000000"/>
                        </a:solidFill>
                        <a:effectLst/>
                        <a:latin typeface="Verdana" panose="020B0604030504040204"/>
                      </a:endParaRPr>
                    </a:p>
                  </a:txBody>
                  <a:tcPr marL="7335" marR="7335" marT="7335" marB="0" anchor="ctr"/>
                </a:tc>
              </a:tr>
              <a:tr h="132038">
                <a:tc>
                  <a:txBody>
                    <a:bodyPr/>
                    <a:lstStyle/>
                    <a:p>
                      <a:pPr algn="l" fontAlgn="ctr"/>
                      <a:r>
                        <a:rPr lang="zh-CN" altLang="en-US" sz="1250" u="none" strike="noStrike">
                          <a:effectLst/>
                        </a:rPr>
                        <a:t>乌拉圭</a:t>
                      </a:r>
                      <a:endParaRPr lang="zh-CN" altLang="en-US" sz="1250" b="0" i="0" u="none" strike="noStrike">
                        <a:solidFill>
                          <a:srgbClr val="000000"/>
                        </a:solidFill>
                        <a:effectLst/>
                        <a:latin typeface="Verdana" panose="020B0604030504040204"/>
                      </a:endParaRPr>
                    </a:p>
                  </a:txBody>
                  <a:tcPr marL="7335" marR="7335" marT="7335" marB="0" anchor="ctr"/>
                </a:tc>
                <a:tc>
                  <a:txBody>
                    <a:bodyPr/>
                    <a:lstStyle/>
                    <a:p>
                      <a:pPr algn="l" fontAlgn="ctr"/>
                      <a:r>
                        <a:rPr lang="en-US" altLang="zh-CN" sz="1250" u="none" strike="noStrike">
                          <a:effectLst/>
                        </a:rPr>
                        <a:t>1983</a:t>
                      </a:r>
                      <a:endParaRPr lang="en-US" altLang="zh-CN" sz="1250" b="0" i="0" u="none" strike="noStrike">
                        <a:solidFill>
                          <a:srgbClr val="000000"/>
                        </a:solidFill>
                        <a:effectLst/>
                        <a:latin typeface="Verdana" panose="020B0604030504040204"/>
                      </a:endParaRPr>
                    </a:p>
                  </a:txBody>
                  <a:tcPr marL="7335" marR="7335" marT="7335" marB="0" anchor="ctr"/>
                </a:tc>
              </a:tr>
              <a:tr h="132038">
                <a:tc>
                  <a:txBody>
                    <a:bodyPr/>
                    <a:lstStyle/>
                    <a:p>
                      <a:pPr algn="l" fontAlgn="ctr"/>
                      <a:r>
                        <a:rPr lang="zh-CN" altLang="en-US" sz="1250" u="none" strike="noStrike">
                          <a:effectLst/>
                        </a:rPr>
                        <a:t>乌兹别克斯坦</a:t>
                      </a:r>
                      <a:endParaRPr lang="zh-CN" altLang="en-US" sz="1250" b="0" i="0" u="none" strike="noStrike">
                        <a:solidFill>
                          <a:srgbClr val="000000"/>
                        </a:solidFill>
                        <a:effectLst/>
                        <a:latin typeface="Verdana" panose="020B0604030504040204"/>
                      </a:endParaRPr>
                    </a:p>
                  </a:txBody>
                  <a:tcPr marL="7335" marR="7335" marT="7335" marB="0" anchor="ctr"/>
                </a:tc>
                <a:tc>
                  <a:txBody>
                    <a:bodyPr/>
                    <a:lstStyle/>
                    <a:p>
                      <a:pPr algn="l" fontAlgn="ctr"/>
                      <a:r>
                        <a:rPr lang="en-US" altLang="zh-CN" sz="1250" u="none" strike="noStrike">
                          <a:effectLst/>
                        </a:rPr>
                        <a:t>1996</a:t>
                      </a:r>
                      <a:endParaRPr lang="en-US" altLang="zh-CN" sz="1250" b="0" i="0" u="none" strike="noStrike">
                        <a:solidFill>
                          <a:srgbClr val="000000"/>
                        </a:solidFill>
                        <a:effectLst/>
                        <a:latin typeface="Verdana" panose="020B0604030504040204"/>
                      </a:endParaRPr>
                    </a:p>
                  </a:txBody>
                  <a:tcPr marL="7335" marR="7335" marT="7335" marB="0" anchor="ctr"/>
                </a:tc>
              </a:tr>
              <a:tr h="132038">
                <a:tc>
                  <a:txBody>
                    <a:bodyPr/>
                    <a:lstStyle/>
                    <a:p>
                      <a:pPr algn="l" fontAlgn="ctr"/>
                      <a:r>
                        <a:rPr lang="zh-CN" altLang="en-US" sz="1250" u="none" strike="noStrike" dirty="0" smtClean="0">
                          <a:effectLst/>
                        </a:rPr>
                        <a:t>委内瑞拉</a:t>
                      </a:r>
                      <a:endParaRPr lang="zh-CN" altLang="en-US" sz="1250" b="0" i="0" u="none" strike="noStrike" dirty="0">
                        <a:solidFill>
                          <a:srgbClr val="000000"/>
                        </a:solidFill>
                        <a:effectLst/>
                        <a:latin typeface="Verdana" panose="020B0604030504040204"/>
                      </a:endParaRPr>
                    </a:p>
                  </a:txBody>
                  <a:tcPr marL="7335" marR="7335" marT="7335" marB="0" anchor="ctr"/>
                </a:tc>
                <a:tc>
                  <a:txBody>
                    <a:bodyPr/>
                    <a:lstStyle/>
                    <a:p>
                      <a:pPr algn="l" fontAlgn="ctr"/>
                      <a:r>
                        <a:rPr lang="en-US" altLang="zh-CN" sz="1250" u="none" strike="noStrike">
                          <a:effectLst/>
                        </a:rPr>
                        <a:t>1995</a:t>
                      </a:r>
                      <a:endParaRPr lang="en-US" altLang="zh-CN" sz="1250" b="0" i="0" u="none" strike="noStrike">
                        <a:solidFill>
                          <a:srgbClr val="000000"/>
                        </a:solidFill>
                        <a:effectLst/>
                        <a:latin typeface="Verdana" panose="020B0604030504040204"/>
                      </a:endParaRPr>
                    </a:p>
                  </a:txBody>
                  <a:tcPr marL="7335" marR="7335" marT="7335" marB="0" anchor="ctr"/>
                </a:tc>
              </a:tr>
              <a:tr h="132038">
                <a:tc>
                  <a:txBody>
                    <a:bodyPr/>
                    <a:lstStyle/>
                    <a:p>
                      <a:pPr algn="l" fontAlgn="ctr"/>
                      <a:r>
                        <a:rPr lang="zh-CN" altLang="en-US" sz="1250" u="none" strike="noStrike">
                          <a:effectLst/>
                        </a:rPr>
                        <a:t>越南</a:t>
                      </a:r>
                      <a:endParaRPr lang="zh-CN" altLang="en-US" sz="1250" b="0" i="0" u="none" strike="noStrike">
                        <a:solidFill>
                          <a:srgbClr val="000000"/>
                        </a:solidFill>
                        <a:effectLst/>
                        <a:latin typeface="Verdana" panose="020B0604030504040204"/>
                      </a:endParaRPr>
                    </a:p>
                  </a:txBody>
                  <a:tcPr marL="7335" marR="7335" marT="7335" marB="0" anchor="ctr"/>
                </a:tc>
                <a:tc>
                  <a:txBody>
                    <a:bodyPr/>
                    <a:lstStyle/>
                    <a:p>
                      <a:pPr algn="l" fontAlgn="ctr"/>
                      <a:r>
                        <a:rPr lang="en-US" altLang="zh-CN" sz="1250" u="none" strike="noStrike" dirty="0">
                          <a:effectLst/>
                        </a:rPr>
                        <a:t>1995</a:t>
                      </a:r>
                      <a:endParaRPr lang="en-US" altLang="zh-CN" sz="1250" b="0" i="0" u="none" strike="noStrike" dirty="0">
                        <a:solidFill>
                          <a:srgbClr val="000000"/>
                        </a:solidFill>
                        <a:effectLst/>
                        <a:latin typeface="Verdana" panose="020B0604030504040204"/>
                      </a:endParaRPr>
                    </a:p>
                  </a:txBody>
                  <a:tcPr marL="7335" marR="7335" marT="7335" marB="0" anchor="ctr"/>
                </a:tc>
              </a:tr>
              <a:tr h="132038">
                <a:tc>
                  <a:txBody>
                    <a:bodyPr/>
                    <a:lstStyle/>
                    <a:p>
                      <a:pPr algn="l" fontAlgn="ctr"/>
                      <a:r>
                        <a:rPr lang="zh-CN" altLang="en-US" sz="1250" u="none" strike="noStrike">
                          <a:effectLst/>
                        </a:rPr>
                        <a:t>赞比亚</a:t>
                      </a:r>
                      <a:endParaRPr lang="zh-CN" altLang="en-US" sz="1250" b="0" i="0" u="none" strike="noStrike">
                        <a:solidFill>
                          <a:srgbClr val="000000"/>
                        </a:solidFill>
                        <a:effectLst/>
                        <a:latin typeface="Verdana" panose="020B0604030504040204"/>
                      </a:endParaRPr>
                    </a:p>
                  </a:txBody>
                  <a:tcPr marL="7335" marR="7335" marT="7335" marB="0" anchor="ctr"/>
                </a:tc>
                <a:tc>
                  <a:txBody>
                    <a:bodyPr/>
                    <a:lstStyle/>
                    <a:p>
                      <a:pPr algn="l" fontAlgn="ctr"/>
                      <a:r>
                        <a:rPr lang="en-US" altLang="zh-CN" sz="1250" u="none" strike="noStrike" dirty="0">
                          <a:effectLst/>
                        </a:rPr>
                        <a:t>2002</a:t>
                      </a:r>
                      <a:endParaRPr lang="en-US" altLang="zh-CN" sz="1250" b="0" i="0" u="none" strike="noStrike" dirty="0">
                        <a:solidFill>
                          <a:srgbClr val="000000"/>
                        </a:solidFill>
                        <a:effectLst/>
                        <a:latin typeface="Verdana" panose="020B0604030504040204"/>
                      </a:endParaRPr>
                    </a:p>
                  </a:txBody>
                  <a:tcPr marL="7335" marR="7335" marT="7335" marB="0" anchor="ctr"/>
                </a:tc>
              </a:tr>
              <a:tr h="132038">
                <a:tc>
                  <a:txBody>
                    <a:bodyPr/>
                    <a:lstStyle/>
                    <a:p>
                      <a:pPr algn="l" fontAlgn="ctr"/>
                      <a:r>
                        <a:rPr lang="zh-CN" altLang="en-US" sz="1250" u="none" strike="noStrike">
                          <a:effectLst/>
                        </a:rPr>
                        <a:t>津巴布韦</a:t>
                      </a:r>
                      <a:endParaRPr lang="zh-CN" altLang="en-US" sz="1250" b="0" i="0" u="none" strike="noStrike">
                        <a:solidFill>
                          <a:srgbClr val="000000"/>
                        </a:solidFill>
                        <a:effectLst/>
                        <a:latin typeface="Verdana" panose="020B0604030504040204"/>
                      </a:endParaRPr>
                    </a:p>
                  </a:txBody>
                  <a:tcPr marL="7335" marR="7335" marT="7335" marB="0" anchor="ctr"/>
                </a:tc>
                <a:tc>
                  <a:txBody>
                    <a:bodyPr/>
                    <a:lstStyle/>
                    <a:p>
                      <a:pPr algn="l" fontAlgn="ctr"/>
                      <a:r>
                        <a:rPr lang="en-US" altLang="zh-CN" sz="1250" u="none" strike="noStrike" dirty="0">
                          <a:effectLst/>
                        </a:rPr>
                        <a:t>1994</a:t>
                      </a:r>
                      <a:endParaRPr lang="en-US" altLang="zh-CN" sz="1250" b="0" i="0" u="none" strike="noStrike" dirty="0">
                        <a:solidFill>
                          <a:srgbClr val="000000"/>
                        </a:solidFill>
                        <a:effectLst/>
                        <a:latin typeface="Verdana" panose="020B0604030504040204"/>
                      </a:endParaRPr>
                    </a:p>
                  </a:txBody>
                  <a:tcPr marL="7335" marR="7335" marT="7335" marB="0" anchor="ctr"/>
                </a:tc>
              </a:tr>
            </a:tbl>
          </a:graphicData>
        </a:graphic>
      </p:graphicFrame>
    </p:spTree>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直接连接符 6"/>
          <p:cNvSpPr>
            <a:spLocks noChangeShapeType="1"/>
          </p:cNvSpPr>
          <p:nvPr/>
        </p:nvSpPr>
        <p:spPr bwMode="auto">
          <a:xfrm rot="5400000">
            <a:off x="-132994" y="561568"/>
            <a:ext cx="1124768" cy="1588"/>
          </a:xfrm>
          <a:prstGeom prst="line">
            <a:avLst/>
          </a:prstGeom>
          <a:noFill/>
          <a:ln w="28575">
            <a:solidFill>
              <a:srgbClr val="0070C0"/>
            </a:solidFill>
            <a:round/>
          </a:ln>
        </p:spPr>
        <p:txBody>
          <a:bodyPr/>
          <a:lstStyle/>
          <a:p>
            <a:endParaRPr lang="zh-CN" altLang="en-US"/>
          </a:p>
        </p:txBody>
      </p:sp>
      <p:sp>
        <p:nvSpPr>
          <p:cNvPr id="5" name="直接连接符 6"/>
          <p:cNvSpPr>
            <a:spLocks noChangeShapeType="1"/>
          </p:cNvSpPr>
          <p:nvPr/>
        </p:nvSpPr>
        <p:spPr bwMode="auto">
          <a:xfrm rot="5400000">
            <a:off x="128822" y="382354"/>
            <a:ext cx="764704" cy="0"/>
          </a:xfrm>
          <a:prstGeom prst="line">
            <a:avLst/>
          </a:prstGeom>
          <a:noFill/>
          <a:ln w="28575">
            <a:solidFill>
              <a:srgbClr val="0070C0"/>
            </a:solidFill>
            <a:round/>
          </a:ln>
        </p:spPr>
        <p:txBody>
          <a:bodyPr/>
          <a:lstStyle/>
          <a:p>
            <a:endParaRPr lang="zh-CN" altLang="en-US"/>
          </a:p>
        </p:txBody>
      </p:sp>
      <p:sp>
        <p:nvSpPr>
          <p:cNvPr id="6" name="标题 1"/>
          <p:cNvSpPr>
            <a:spLocks noGrp="1" noChangeArrowheads="1"/>
          </p:cNvSpPr>
          <p:nvPr>
            <p:ph type="title" idx="4294967295"/>
          </p:nvPr>
        </p:nvSpPr>
        <p:spPr bwMode="auto">
          <a:xfrm>
            <a:off x="714348" y="37952"/>
            <a:ext cx="8229600" cy="1086792"/>
          </a:xfrm>
          <a:prstGeom prst="rect">
            <a:avLst/>
          </a:prstGeom>
          <a:noFill/>
          <a:ln>
            <a:miter lim="800000"/>
          </a:ln>
        </p:spPr>
        <p:txBody>
          <a:bodyPr>
            <a:noAutofit/>
          </a:bodyPr>
          <a:lstStyle/>
          <a:p>
            <a:pPr algn="l"/>
            <a:r>
              <a:rPr lang="en-US" altLang="zh-CN" sz="1000" b="1" dirty="0" smtClean="0">
                <a:solidFill>
                  <a:srgbClr val="0070C0"/>
                </a:solidFill>
                <a:latin typeface="微软雅黑" panose="020B0503020204020204" pitchFamily="34" charset="-122"/>
                <a:ea typeface="微软雅黑" panose="020B0503020204020204" pitchFamily="34" charset="-122"/>
              </a:rPr>
              <a:t/>
            </a:r>
            <a:br>
              <a:rPr lang="en-US" altLang="zh-CN" sz="1000" b="1" dirty="0" smtClean="0">
                <a:solidFill>
                  <a:srgbClr val="0070C0"/>
                </a:solidFill>
                <a:latin typeface="微软雅黑" panose="020B0503020204020204" pitchFamily="34" charset="-122"/>
                <a:ea typeface="微软雅黑" panose="020B0503020204020204" pitchFamily="34" charset="-122"/>
              </a:rPr>
            </a:br>
            <a:r>
              <a:rPr lang="zh-CN" altLang="en-US" sz="3200" b="1" dirty="0" smtClean="0">
                <a:solidFill>
                  <a:schemeClr val="accent6">
                    <a:lumMod val="75000"/>
                  </a:schemeClr>
                </a:solidFill>
                <a:latin typeface="微软雅黑" panose="020B0503020204020204" pitchFamily="34" charset="-122"/>
                <a:ea typeface="微软雅黑" panose="020B0503020204020204" pitchFamily="34" charset="-122"/>
              </a:rPr>
              <a:t>民商事司法协助协定</a:t>
            </a:r>
          </a:p>
        </p:txBody>
      </p:sp>
      <p:sp>
        <p:nvSpPr>
          <p:cNvPr id="8" name="TextBox 7"/>
          <p:cNvSpPr txBox="1"/>
          <p:nvPr/>
        </p:nvSpPr>
        <p:spPr>
          <a:xfrm>
            <a:off x="236586" y="6381328"/>
            <a:ext cx="8727902" cy="338554"/>
          </a:xfrm>
          <a:prstGeom prst="rect">
            <a:avLst/>
          </a:prstGeom>
          <a:noFill/>
        </p:spPr>
        <p:txBody>
          <a:bodyPr wrap="none" rtlCol="0">
            <a:spAutoFit/>
          </a:bodyPr>
          <a:lstStyle/>
          <a:p>
            <a:r>
              <a:rPr lang="en-US" altLang="zh-CN" sz="1600" dirty="0" smtClean="0"/>
              <a:t>--- </a:t>
            </a:r>
            <a:r>
              <a:rPr lang="en-US" altLang="zh-CN" sz="1600" dirty="0"/>
              <a:t>http://www.fmprc.gov.cn/web/ziliao_674904/tytj_674911/wgdwdjdsfhzty_674917/t1215630.shtml</a:t>
            </a:r>
            <a:endParaRPr lang="zh-CN" altLang="en-US" sz="1600" dirty="0"/>
          </a:p>
        </p:txBody>
      </p:sp>
      <p:graphicFrame>
        <p:nvGraphicFramePr>
          <p:cNvPr id="9" name="表格 8"/>
          <p:cNvGraphicFramePr>
            <a:graphicFrameLocks noGrp="1"/>
          </p:cNvGraphicFramePr>
          <p:nvPr/>
        </p:nvGraphicFramePr>
        <p:xfrm>
          <a:off x="511175" y="1311498"/>
          <a:ext cx="8169174" cy="4846320"/>
        </p:xfrm>
        <a:graphic>
          <a:graphicData uri="http://schemas.openxmlformats.org/drawingml/2006/table">
            <a:tbl>
              <a:tblPr firstRow="1" bandRow="1">
                <a:tableStyleId>{BC89EF96-8CEA-46FF-86C4-4CE0E7609802}</a:tableStyleId>
              </a:tblPr>
              <a:tblGrid>
                <a:gridCol w="1673860"/>
                <a:gridCol w="3035037"/>
                <a:gridCol w="1224136"/>
                <a:gridCol w="2236141"/>
              </a:tblGrid>
              <a:tr h="192021">
                <a:tc>
                  <a:txBody>
                    <a:bodyPr/>
                    <a:lstStyle/>
                    <a:p>
                      <a:r>
                        <a:rPr lang="zh-CN" altLang="en-US" b="0" dirty="0" smtClean="0"/>
                        <a:t>公约名</a:t>
                      </a:r>
                      <a:endParaRPr lang="zh-CN" altLang="en-US" b="0" dirty="0"/>
                    </a:p>
                  </a:txBody>
                  <a:tcPr/>
                </a:tc>
                <a:tc gridSpan="3">
                  <a:txBody>
                    <a:bodyPr/>
                    <a:lstStyle/>
                    <a:p>
                      <a:pPr marL="0" marR="0" indent="0" algn="l" defTabSz="914400" rtl="0" eaLnBrk="1" fontAlgn="auto" latinLnBrk="0" hangingPunct="1">
                        <a:lnSpc>
                          <a:spcPct val="100000"/>
                        </a:lnSpc>
                        <a:spcBef>
                          <a:spcPts val="0"/>
                        </a:spcBef>
                        <a:spcAft>
                          <a:spcPts val="0"/>
                        </a:spcAft>
                        <a:buClrTx/>
                        <a:buSzTx/>
                        <a:buFontTx/>
                        <a:buNone/>
                        <a:defRPr/>
                      </a:pPr>
                      <a:r>
                        <a:rPr lang="zh-CN" altLang="en-US" sz="1800" b="0" kern="1200" dirty="0" smtClean="0">
                          <a:solidFill>
                            <a:schemeClr val="tx1"/>
                          </a:solidFill>
                          <a:latin typeface="+mn-lt"/>
                          <a:ea typeface="+mn-ea"/>
                          <a:cs typeface="+mn-cs"/>
                        </a:rPr>
                        <a:t>民商事司法协助协定</a:t>
                      </a:r>
                    </a:p>
                  </a:txBody>
                  <a:tcPr/>
                </a:tc>
                <a:tc hMerge="1">
                  <a:txBody>
                    <a:bodyPr/>
                    <a:lstStyle/>
                    <a:p>
                      <a:endParaRPr lang="zh-CN"/>
                    </a:p>
                  </a:txBody>
                  <a:tcPr/>
                </a:tc>
                <a:tc hMerge="1">
                  <a:txBody>
                    <a:bodyPr/>
                    <a:lstStyle/>
                    <a:p>
                      <a:endParaRPr lang="zh-CN"/>
                    </a:p>
                  </a:txBody>
                  <a:tcPr/>
                </a:tc>
              </a:tr>
              <a:tr h="0">
                <a:tc gridSpan="4">
                  <a:txBody>
                    <a:bodyPr/>
                    <a:lstStyle/>
                    <a:p>
                      <a:endParaRPr lang="zh-CN" altLang="en-US" sz="1000" b="0" dirty="0"/>
                    </a:p>
                  </a:txBody>
                  <a:tcPr/>
                </a:tc>
                <a:tc hMerge="1">
                  <a:txBody>
                    <a:bodyPr/>
                    <a:lstStyle/>
                    <a:p>
                      <a:endParaRPr lang="zh-CN"/>
                    </a:p>
                  </a:txBody>
                  <a:tcPr/>
                </a:tc>
                <a:tc hMerge="1">
                  <a:txBody>
                    <a:bodyPr/>
                    <a:lstStyle/>
                    <a:p>
                      <a:endParaRPr lang="zh-CN"/>
                    </a:p>
                  </a:txBody>
                  <a:tcPr/>
                </a:tc>
                <a:tc hMerge="1">
                  <a:txBody>
                    <a:bodyPr/>
                    <a:lstStyle/>
                    <a:p>
                      <a:endParaRPr lang="zh-CN"/>
                    </a:p>
                  </a:txBody>
                  <a:tcPr/>
                </a:tc>
              </a:tr>
              <a:tr h="192021">
                <a:tc>
                  <a:txBody>
                    <a:bodyPr/>
                    <a:lstStyle/>
                    <a:p>
                      <a:r>
                        <a:rPr lang="zh-CN" altLang="en-US" b="0" dirty="0" smtClean="0"/>
                        <a:t>英文名</a:t>
                      </a:r>
                      <a:endParaRPr lang="zh-CN" altLang="en-US" b="0" dirty="0"/>
                    </a:p>
                  </a:txBody>
                  <a:tcPr/>
                </a:tc>
                <a:tc>
                  <a:txBody>
                    <a:bodyPr/>
                    <a:lstStyle/>
                    <a:p>
                      <a:r>
                        <a:rPr lang="en-US" altLang="zh-CN" sz="1800" b="0" i="0" kern="1200" dirty="0" smtClean="0">
                          <a:solidFill>
                            <a:schemeClr val="tx1"/>
                          </a:solidFill>
                          <a:effectLst/>
                          <a:latin typeface="+mn-lt"/>
                          <a:ea typeface="+mn-ea"/>
                          <a:cs typeface="+mn-cs"/>
                        </a:rPr>
                        <a:t>Agreement on Judicial Assistance in Civil and Commercial</a:t>
                      </a:r>
                      <a:r>
                        <a:rPr lang="en-US" altLang="zh-CN" sz="1800" b="0" i="0" kern="1200" baseline="0" dirty="0" smtClean="0">
                          <a:solidFill>
                            <a:schemeClr val="tx1"/>
                          </a:solidFill>
                          <a:effectLst/>
                          <a:latin typeface="+mn-lt"/>
                          <a:ea typeface="+mn-ea"/>
                          <a:cs typeface="+mn-cs"/>
                        </a:rPr>
                        <a:t> Matters</a:t>
                      </a:r>
                      <a:endParaRPr lang="en-US" altLang="zh-CN" sz="1800" b="0" i="0" kern="1200" dirty="0">
                        <a:solidFill>
                          <a:schemeClr val="tx1"/>
                        </a:solidFill>
                        <a:effectLst/>
                        <a:latin typeface="+mn-lt"/>
                        <a:ea typeface="+mn-ea"/>
                        <a:cs typeface="+mn-cs"/>
                      </a:endParaRPr>
                    </a:p>
                  </a:txBody>
                  <a:tcPr/>
                </a:tc>
                <a:tc>
                  <a:txBody>
                    <a:bodyPr/>
                    <a:lstStyle/>
                    <a:p>
                      <a:r>
                        <a:rPr lang="zh-CN" altLang="en-US" b="0" dirty="0" smtClean="0"/>
                        <a:t>制定方</a:t>
                      </a:r>
                      <a:endParaRPr lang="zh-CN" altLang="en-US" b="0" dirty="0"/>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defRPr/>
                      </a:pPr>
                      <a:r>
                        <a:rPr lang="zh-CN" altLang="en-US" sz="1800" b="0" kern="1200" dirty="0" smtClean="0">
                          <a:solidFill>
                            <a:schemeClr val="tx1"/>
                          </a:solidFill>
                          <a:latin typeface="+mn-lt"/>
                          <a:ea typeface="+mn-ea"/>
                          <a:cs typeface="+mn-cs"/>
                          <a:hlinkClick r:id="" action="ppaction://noaction"/>
                        </a:rPr>
                        <a:t>我国与其他国家签订的民商事司法协助条约（协定）</a:t>
                      </a:r>
                      <a:r>
                        <a:rPr lang="zh-CN" altLang="en-US" sz="1800" b="0" kern="1200" dirty="0" smtClean="0">
                          <a:solidFill>
                            <a:schemeClr val="tx1"/>
                          </a:solidFill>
                          <a:latin typeface="+mn-lt"/>
                          <a:ea typeface="+mn-ea"/>
                          <a:cs typeface="+mn-cs"/>
                        </a:rPr>
                        <a:t>已生效</a:t>
                      </a:r>
                      <a:r>
                        <a:rPr lang="en-US" altLang="zh-CN" sz="1800" b="0" kern="1200" dirty="0" smtClean="0">
                          <a:solidFill>
                            <a:schemeClr val="tx1"/>
                          </a:solidFill>
                          <a:latin typeface="+mn-lt"/>
                          <a:ea typeface="+mn-ea"/>
                          <a:cs typeface="+mn-cs"/>
                        </a:rPr>
                        <a:t>17</a:t>
                      </a:r>
                      <a:r>
                        <a:rPr lang="zh-CN" altLang="en-US" sz="1800" b="0" kern="1200" dirty="0" smtClean="0">
                          <a:solidFill>
                            <a:schemeClr val="tx1"/>
                          </a:solidFill>
                          <a:latin typeface="+mn-lt"/>
                          <a:ea typeface="+mn-ea"/>
                          <a:cs typeface="+mn-cs"/>
                        </a:rPr>
                        <a:t>项</a:t>
                      </a:r>
                    </a:p>
                  </a:txBody>
                  <a:tcPr/>
                </a:tc>
              </a:tr>
              <a:tr h="0">
                <a:tc gridSpan="4">
                  <a:txBody>
                    <a:bodyPr/>
                    <a:lstStyle/>
                    <a:p>
                      <a:endParaRPr lang="zh-CN" altLang="en-US" sz="1000" b="0" dirty="0"/>
                    </a:p>
                  </a:txBody>
                  <a:tcPr/>
                </a:tc>
                <a:tc hMerge="1">
                  <a:txBody>
                    <a:bodyPr/>
                    <a:lstStyle/>
                    <a:p>
                      <a:endParaRPr lang="zh-CN"/>
                    </a:p>
                  </a:txBody>
                  <a:tcPr/>
                </a:tc>
                <a:tc hMerge="1">
                  <a:txBody>
                    <a:bodyPr/>
                    <a:lstStyle/>
                    <a:p>
                      <a:endParaRPr lang="zh-CN"/>
                    </a:p>
                  </a:txBody>
                  <a:tcPr/>
                </a:tc>
                <a:tc hMerge="1">
                  <a:txBody>
                    <a:bodyPr/>
                    <a:lstStyle/>
                    <a:p>
                      <a:endParaRPr lang="zh-CN"/>
                    </a:p>
                  </a:txBody>
                  <a:tcPr/>
                </a:tc>
              </a:tr>
              <a:tr h="192021">
                <a:tc>
                  <a:txBody>
                    <a:bodyPr/>
                    <a:lstStyle/>
                    <a:p>
                      <a:r>
                        <a:rPr lang="zh-CN" altLang="en-US" b="0" dirty="0" smtClean="0"/>
                        <a:t>内容作用</a:t>
                      </a:r>
                      <a:endParaRPr lang="zh-CN" altLang="en-US" b="0" dirty="0"/>
                    </a:p>
                  </a:txBody>
                  <a:tcPr/>
                </a:tc>
                <a:tc gridSpan="3">
                  <a:txBody>
                    <a:bodyPr/>
                    <a:lstStyle/>
                    <a:p>
                      <a:pPr marL="0" marR="0" indent="0" algn="l" defTabSz="914400" rtl="0" eaLnBrk="1" fontAlgn="auto" latinLnBrk="0" hangingPunct="1">
                        <a:lnSpc>
                          <a:spcPct val="100000"/>
                        </a:lnSpc>
                        <a:spcBef>
                          <a:spcPts val="0"/>
                        </a:spcBef>
                        <a:spcAft>
                          <a:spcPts val="0"/>
                        </a:spcAft>
                        <a:buClrTx/>
                        <a:buSzTx/>
                        <a:buFontTx/>
                        <a:buNone/>
                        <a:defRPr/>
                      </a:pPr>
                      <a:r>
                        <a:rPr lang="zh-CN" altLang="en-US" sz="1800" kern="1200" dirty="0" smtClean="0">
                          <a:solidFill>
                            <a:schemeClr val="tx1"/>
                          </a:solidFill>
                          <a:effectLst/>
                          <a:latin typeface="+mn-lt"/>
                          <a:ea typeface="+mn-ea"/>
                          <a:cs typeface="+mn-cs"/>
                        </a:rPr>
                        <a:t>两国间</a:t>
                      </a:r>
                      <a:r>
                        <a:rPr lang="zh-CN" altLang="zh-CN" sz="1800" kern="1200" dirty="0" smtClean="0">
                          <a:solidFill>
                            <a:schemeClr val="tx1"/>
                          </a:solidFill>
                          <a:effectLst/>
                          <a:latin typeface="+mn-lt"/>
                          <a:ea typeface="+mn-ea"/>
                          <a:cs typeface="+mn-cs"/>
                        </a:rPr>
                        <a:t>司法文书送达、调查取证、承认和执行法院裁决和调解书（部分不包括）、承认和执行仲裁裁决</a:t>
                      </a:r>
                      <a:r>
                        <a:rPr lang="zh-CN" altLang="en-US" sz="1800" kern="1200" dirty="0" smtClean="0">
                          <a:solidFill>
                            <a:schemeClr val="tx1"/>
                          </a:solidFill>
                          <a:effectLst/>
                          <a:latin typeface="+mn-lt"/>
                          <a:ea typeface="+mn-ea"/>
                          <a:cs typeface="+mn-cs"/>
                        </a:rPr>
                        <a:t>的法律依据</a:t>
                      </a:r>
                      <a:endParaRPr lang="zh-CN" altLang="zh-CN" sz="1800" kern="1200" dirty="0" smtClean="0">
                        <a:solidFill>
                          <a:schemeClr val="tx1"/>
                        </a:solidFill>
                        <a:effectLst/>
                        <a:latin typeface="+mn-lt"/>
                        <a:ea typeface="+mn-ea"/>
                        <a:cs typeface="+mn-cs"/>
                      </a:endParaRPr>
                    </a:p>
                  </a:txBody>
                  <a:tcPr/>
                </a:tc>
                <a:tc hMerge="1">
                  <a:txBody>
                    <a:bodyPr/>
                    <a:lstStyle/>
                    <a:p>
                      <a:endParaRPr lang="zh-CN"/>
                    </a:p>
                  </a:txBody>
                  <a:tcPr/>
                </a:tc>
                <a:tc hMerge="1">
                  <a:txBody>
                    <a:bodyPr/>
                    <a:lstStyle/>
                    <a:p>
                      <a:endParaRPr lang="zh-CN"/>
                    </a:p>
                  </a:txBody>
                  <a:tcPr/>
                </a:tc>
              </a:tr>
              <a:tr h="0">
                <a:tc gridSpan="4">
                  <a:txBody>
                    <a:bodyPr/>
                    <a:lstStyle/>
                    <a:p>
                      <a:endParaRPr lang="zh-CN" altLang="en-US" sz="1000" b="0" dirty="0"/>
                    </a:p>
                  </a:txBody>
                  <a:tcPr/>
                </a:tc>
                <a:tc hMerge="1">
                  <a:txBody>
                    <a:bodyPr/>
                    <a:lstStyle/>
                    <a:p>
                      <a:endParaRPr lang="zh-CN"/>
                    </a:p>
                  </a:txBody>
                  <a:tcPr/>
                </a:tc>
                <a:tc hMerge="1">
                  <a:txBody>
                    <a:bodyPr/>
                    <a:lstStyle/>
                    <a:p>
                      <a:endParaRPr lang="zh-CN"/>
                    </a:p>
                  </a:txBody>
                  <a:tcPr/>
                </a:tc>
                <a:tc hMerge="1">
                  <a:txBody>
                    <a:bodyPr/>
                    <a:lstStyle/>
                    <a:p>
                      <a:endParaRPr lang="zh-CN"/>
                    </a:p>
                  </a:txBody>
                  <a:tcPr/>
                </a:tc>
              </a:tr>
              <a:tr h="192021">
                <a:tc>
                  <a:txBody>
                    <a:bodyPr/>
                    <a:lstStyle/>
                    <a:p>
                      <a:r>
                        <a:rPr lang="zh-CN" altLang="en-US" b="0" dirty="0" smtClean="0"/>
                        <a:t>“一带一路”沿线</a:t>
                      </a:r>
                      <a:endParaRPr lang="en-US" altLang="zh-CN" b="0" dirty="0" smtClean="0"/>
                    </a:p>
                    <a:p>
                      <a:r>
                        <a:rPr lang="zh-CN" altLang="en-US" sz="2000" b="1" dirty="0" smtClean="0"/>
                        <a:t>未与中国签订双边条约的国家</a:t>
                      </a:r>
                      <a:endParaRPr lang="zh-CN" altLang="en-US" sz="2000" b="1" dirty="0"/>
                    </a:p>
                  </a:txBody>
                  <a:tcPr/>
                </a:tc>
                <a:tc gridSpan="3">
                  <a:txBody>
                    <a:bodyPr/>
                    <a:lstStyle/>
                    <a:p>
                      <a:r>
                        <a:rPr lang="zh-CN" altLang="zh-CN" sz="2400" b="1" kern="1200" dirty="0" smtClean="0">
                          <a:solidFill>
                            <a:srgbClr val="FF0000"/>
                          </a:solidFill>
                          <a:effectLst/>
                          <a:latin typeface="+mn-lt"/>
                          <a:ea typeface="+mn-ea"/>
                          <a:cs typeface="+mn-cs"/>
                        </a:rPr>
                        <a:t>东南亚</a:t>
                      </a:r>
                      <a:r>
                        <a:rPr lang="en-US" altLang="zh-CN" sz="2400" b="1" kern="1200" dirty="0" smtClean="0">
                          <a:solidFill>
                            <a:srgbClr val="FF0000"/>
                          </a:solidFill>
                          <a:effectLst/>
                          <a:latin typeface="+mn-lt"/>
                          <a:ea typeface="+mn-ea"/>
                          <a:cs typeface="+mn-cs"/>
                        </a:rPr>
                        <a:t>11</a:t>
                      </a:r>
                      <a:r>
                        <a:rPr lang="zh-CN" altLang="zh-CN" sz="2400" b="1" kern="1200" dirty="0" smtClean="0">
                          <a:solidFill>
                            <a:srgbClr val="FF0000"/>
                          </a:solidFill>
                          <a:effectLst/>
                          <a:latin typeface="+mn-lt"/>
                          <a:ea typeface="+mn-ea"/>
                          <a:cs typeface="+mn-cs"/>
                        </a:rPr>
                        <a:t>国（新加坡、泰国、越南除外）、西亚北非</a:t>
                      </a:r>
                      <a:r>
                        <a:rPr lang="en-US" altLang="zh-CN" sz="2400" b="1" kern="1200" dirty="0" smtClean="0">
                          <a:solidFill>
                            <a:srgbClr val="FF0000"/>
                          </a:solidFill>
                          <a:effectLst/>
                          <a:latin typeface="+mn-lt"/>
                          <a:ea typeface="+mn-ea"/>
                          <a:cs typeface="+mn-cs"/>
                        </a:rPr>
                        <a:t>16</a:t>
                      </a:r>
                      <a:r>
                        <a:rPr lang="zh-CN" altLang="zh-CN" sz="2400" b="1" kern="1200" dirty="0" smtClean="0">
                          <a:solidFill>
                            <a:srgbClr val="FF0000"/>
                          </a:solidFill>
                          <a:effectLst/>
                          <a:latin typeface="+mn-lt"/>
                          <a:ea typeface="+mn-ea"/>
                          <a:cs typeface="+mn-cs"/>
                        </a:rPr>
                        <a:t>国（阿联酋、科威特除外）、南亚</a:t>
                      </a:r>
                      <a:r>
                        <a:rPr lang="en-US" altLang="zh-CN" sz="2400" b="1" kern="1200" dirty="0" smtClean="0">
                          <a:solidFill>
                            <a:srgbClr val="FF0000"/>
                          </a:solidFill>
                          <a:effectLst/>
                          <a:latin typeface="+mn-lt"/>
                          <a:ea typeface="+mn-ea"/>
                          <a:cs typeface="+mn-cs"/>
                        </a:rPr>
                        <a:t>8</a:t>
                      </a:r>
                      <a:r>
                        <a:rPr lang="zh-CN" altLang="zh-CN" sz="2400" b="1" kern="1200" dirty="0" smtClean="0">
                          <a:solidFill>
                            <a:srgbClr val="FF0000"/>
                          </a:solidFill>
                          <a:effectLst/>
                          <a:latin typeface="+mn-lt"/>
                          <a:ea typeface="+mn-ea"/>
                          <a:cs typeface="+mn-cs"/>
                        </a:rPr>
                        <a:t>国、土库曼斯坦、俄罗斯、乌克兰、白俄罗斯、波兰、立陶宛、匈牙利、波黑、罗马尼亚、保加利亚、新西兰、南非</a:t>
                      </a:r>
                    </a:p>
                  </a:txBody>
                  <a:tcPr/>
                </a:tc>
                <a:tc hMerge="1">
                  <a:txBody>
                    <a:bodyPr/>
                    <a:lstStyle/>
                    <a:p>
                      <a:endParaRPr lang="zh-CN"/>
                    </a:p>
                  </a:txBody>
                  <a:tcPr/>
                </a:tc>
                <a:tc hMerge="1">
                  <a:txBody>
                    <a:bodyPr/>
                    <a:lstStyle/>
                    <a:p>
                      <a:endParaRPr lang="zh-CN"/>
                    </a:p>
                  </a:txBody>
                  <a:tcPr/>
                </a:tc>
              </a:tr>
            </a:tbl>
          </a:graphicData>
        </a:graphic>
      </p:graphicFrame>
    </p:spTree>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251520" y="188640"/>
            <a:ext cx="8052204" cy="830997"/>
          </a:xfrm>
          <a:prstGeom prst="rect">
            <a:avLst/>
          </a:prstGeom>
          <a:noFill/>
        </p:spPr>
        <p:txBody>
          <a:bodyPr wrap="none" rtlCol="0">
            <a:spAutoFit/>
          </a:bodyPr>
          <a:lstStyle/>
          <a:p>
            <a:r>
              <a:rPr lang="zh-CN" altLang="en-US" sz="2800" b="1" dirty="0" smtClean="0">
                <a:solidFill>
                  <a:srgbClr val="0070C0"/>
                </a:solidFill>
              </a:rPr>
              <a:t>        与</a:t>
            </a:r>
            <a:r>
              <a:rPr lang="zh-CN" altLang="en-US" sz="2800" b="1" dirty="0">
                <a:solidFill>
                  <a:srgbClr val="0070C0"/>
                </a:solidFill>
              </a:rPr>
              <a:t>我国签订</a:t>
            </a:r>
            <a:r>
              <a:rPr lang="en-US" altLang="zh-CN" sz="2800" b="1" dirty="0">
                <a:solidFill>
                  <a:srgbClr val="0070C0"/>
                </a:solidFill>
              </a:rPr>
              <a:t>《</a:t>
            </a:r>
            <a:r>
              <a:rPr lang="zh-CN" altLang="en-US" sz="2800" b="1" dirty="0">
                <a:solidFill>
                  <a:srgbClr val="0070C0"/>
                </a:solidFill>
              </a:rPr>
              <a:t>民商事司法协助</a:t>
            </a:r>
            <a:r>
              <a:rPr lang="zh-CN" altLang="en-US" sz="2800" b="1" dirty="0" smtClean="0">
                <a:solidFill>
                  <a:srgbClr val="0070C0"/>
                </a:solidFill>
              </a:rPr>
              <a:t>协定</a:t>
            </a:r>
            <a:r>
              <a:rPr lang="en-US" altLang="zh-CN" sz="2800" b="1" dirty="0" smtClean="0">
                <a:solidFill>
                  <a:srgbClr val="0070C0"/>
                </a:solidFill>
              </a:rPr>
              <a:t>》</a:t>
            </a:r>
            <a:r>
              <a:rPr lang="zh-CN" altLang="en-US" sz="2800" b="1" dirty="0">
                <a:solidFill>
                  <a:srgbClr val="0070C0"/>
                </a:solidFill>
              </a:rPr>
              <a:t>国家一览</a:t>
            </a:r>
            <a:endParaRPr lang="en-US" altLang="zh-CN" sz="2800" b="1" dirty="0">
              <a:solidFill>
                <a:srgbClr val="0070C0"/>
              </a:solidFill>
            </a:endParaRPr>
          </a:p>
          <a:p>
            <a:endParaRPr lang="zh-CN" altLang="en-US" sz="2000" b="1" dirty="0">
              <a:solidFill>
                <a:srgbClr val="0070C0"/>
              </a:solidFill>
            </a:endParaRPr>
          </a:p>
        </p:txBody>
      </p:sp>
      <p:graphicFrame>
        <p:nvGraphicFramePr>
          <p:cNvPr id="6" name="表格 5"/>
          <p:cNvGraphicFramePr>
            <a:graphicFrameLocks noGrp="1"/>
          </p:cNvGraphicFramePr>
          <p:nvPr/>
        </p:nvGraphicFramePr>
        <p:xfrm>
          <a:off x="1980310" y="896526"/>
          <a:ext cx="5255985" cy="5109210"/>
        </p:xfrm>
        <a:graphic>
          <a:graphicData uri="http://schemas.openxmlformats.org/drawingml/2006/table">
            <a:tbl>
              <a:tblPr>
                <a:tableStyleId>{3B4B98B0-60AC-42C2-AFA5-B58CD77FA1E5}</a:tableStyleId>
              </a:tblPr>
              <a:tblGrid>
                <a:gridCol w="2879722"/>
                <a:gridCol w="2376263"/>
              </a:tblGrid>
              <a:tr h="224701">
                <a:tc>
                  <a:txBody>
                    <a:bodyPr/>
                    <a:lstStyle/>
                    <a:p>
                      <a:pPr algn="l" fontAlgn="ctr"/>
                      <a:r>
                        <a:rPr lang="zh-CN" altLang="en-US" sz="1800" u="none" strike="noStrike" dirty="0" smtClean="0">
                          <a:solidFill>
                            <a:srgbClr val="0070C0"/>
                          </a:solidFill>
                          <a:effectLst/>
                        </a:rPr>
                        <a:t>国家</a:t>
                      </a:r>
                      <a:endParaRPr lang="en-US" altLang="zh-CN" sz="1800" u="none" strike="noStrike" dirty="0" smtClean="0">
                        <a:solidFill>
                          <a:srgbClr val="0070C0"/>
                        </a:solidFill>
                        <a:effectLst/>
                      </a:endParaRPr>
                    </a:p>
                  </a:txBody>
                  <a:tcPr marL="9525" marR="9525" marT="9525" marB="0" anchor="ctr"/>
                </a:tc>
                <a:tc>
                  <a:txBody>
                    <a:bodyPr/>
                    <a:lstStyle/>
                    <a:p>
                      <a:pPr algn="l" fontAlgn="ctr"/>
                      <a:r>
                        <a:rPr lang="zh-CN" altLang="en-US" sz="1800" u="none" strike="noStrike" dirty="0">
                          <a:solidFill>
                            <a:srgbClr val="0070C0"/>
                          </a:solidFill>
                          <a:effectLst/>
                        </a:rPr>
                        <a:t>生效时间</a:t>
                      </a:r>
                      <a:endParaRPr lang="zh-CN" altLang="en-US" sz="1800" b="0" i="0" u="none" strike="noStrike" dirty="0">
                        <a:solidFill>
                          <a:srgbClr val="0070C0"/>
                        </a:solidFill>
                        <a:effectLst/>
                        <a:latin typeface="微软雅黑" panose="020B0503020204020204" pitchFamily="34" charset="-122"/>
                      </a:endParaRPr>
                    </a:p>
                  </a:txBody>
                  <a:tcPr marL="9525" marR="9525" marT="9525" marB="0" anchor="ctr"/>
                </a:tc>
              </a:tr>
              <a:tr h="221210">
                <a:tc>
                  <a:txBody>
                    <a:bodyPr/>
                    <a:lstStyle/>
                    <a:p>
                      <a:pPr algn="l" fontAlgn="ctr"/>
                      <a:r>
                        <a:rPr lang="zh-CN" altLang="en-US" sz="1800" u="none" strike="noStrike" dirty="0">
                          <a:effectLst/>
                        </a:rPr>
                        <a:t>法国</a:t>
                      </a:r>
                      <a:endParaRPr lang="zh-CN" altLang="en-US" sz="1800" b="0" i="0" u="none" strike="noStrike" dirty="0">
                        <a:solidFill>
                          <a:srgbClr val="000000"/>
                        </a:solidFill>
                        <a:effectLst/>
                        <a:latin typeface="微软雅黑" panose="020B0503020204020204" pitchFamily="34" charset="-122"/>
                      </a:endParaRPr>
                    </a:p>
                  </a:txBody>
                  <a:tcPr marL="9525" marR="9525" marT="9525" marB="0" anchor="ctr"/>
                </a:tc>
                <a:tc>
                  <a:txBody>
                    <a:bodyPr/>
                    <a:lstStyle/>
                    <a:p>
                      <a:pPr algn="l" fontAlgn="ctr"/>
                      <a:r>
                        <a:rPr lang="en-US" altLang="zh-CN" sz="1800" u="none" strike="noStrike" dirty="0" smtClean="0">
                          <a:effectLst/>
                        </a:rPr>
                        <a:t>1987</a:t>
                      </a:r>
                      <a:endParaRPr lang="zh-CN" altLang="en-US" sz="1800" b="0" i="0" u="none" strike="noStrike" dirty="0">
                        <a:solidFill>
                          <a:srgbClr val="000000"/>
                        </a:solidFill>
                        <a:effectLst/>
                        <a:latin typeface="微软雅黑" panose="020B0503020204020204" pitchFamily="34" charset="-122"/>
                      </a:endParaRPr>
                    </a:p>
                  </a:txBody>
                  <a:tcPr marL="9525" marR="9525" marT="9525" marB="0" anchor="ctr"/>
                </a:tc>
              </a:tr>
              <a:tr h="221210">
                <a:tc>
                  <a:txBody>
                    <a:bodyPr/>
                    <a:lstStyle/>
                    <a:p>
                      <a:pPr algn="l" fontAlgn="ctr"/>
                      <a:r>
                        <a:rPr lang="zh-CN" altLang="en-US" sz="1800" u="none" strike="noStrike">
                          <a:effectLst/>
                        </a:rPr>
                        <a:t>意大利</a:t>
                      </a:r>
                      <a:endParaRPr lang="zh-CN" altLang="en-US" sz="1800" b="0" i="0" u="none" strike="noStrike">
                        <a:solidFill>
                          <a:srgbClr val="000000"/>
                        </a:solidFill>
                        <a:effectLst/>
                        <a:latin typeface="微软雅黑" panose="020B0503020204020204" pitchFamily="34" charset="-122"/>
                      </a:endParaRPr>
                    </a:p>
                  </a:txBody>
                  <a:tcPr marL="9525" marR="9525" marT="9525" marB="0" anchor="ctr"/>
                </a:tc>
                <a:tc>
                  <a:txBody>
                    <a:bodyPr/>
                    <a:lstStyle/>
                    <a:p>
                      <a:pPr algn="l" fontAlgn="ctr"/>
                      <a:r>
                        <a:rPr lang="en-US" altLang="zh-CN" sz="1800" u="none" strike="noStrike" dirty="0" smtClean="0">
                          <a:effectLst/>
                        </a:rPr>
                        <a:t>1991</a:t>
                      </a:r>
                      <a:endParaRPr lang="zh-CN" altLang="en-US" sz="1800" b="0" i="0" u="none" strike="noStrike" dirty="0">
                        <a:solidFill>
                          <a:srgbClr val="000000"/>
                        </a:solidFill>
                        <a:effectLst/>
                        <a:latin typeface="微软雅黑" panose="020B0503020204020204" pitchFamily="34" charset="-122"/>
                      </a:endParaRPr>
                    </a:p>
                  </a:txBody>
                  <a:tcPr marL="9525" marR="9525" marT="9525" marB="0" anchor="ctr"/>
                </a:tc>
              </a:tr>
              <a:tr h="221210">
                <a:tc>
                  <a:txBody>
                    <a:bodyPr/>
                    <a:lstStyle/>
                    <a:p>
                      <a:pPr algn="l" fontAlgn="ctr"/>
                      <a:r>
                        <a:rPr lang="zh-CN" altLang="en-US" sz="1800" u="none" strike="noStrike" dirty="0">
                          <a:effectLst/>
                        </a:rPr>
                        <a:t>西班牙</a:t>
                      </a:r>
                      <a:endParaRPr lang="zh-CN" altLang="en-US" sz="1800" b="0" i="0" u="none" strike="noStrike" dirty="0">
                        <a:solidFill>
                          <a:srgbClr val="000000"/>
                        </a:solidFill>
                        <a:effectLst/>
                        <a:latin typeface="微软雅黑" panose="020B0503020204020204" pitchFamily="34" charset="-122"/>
                      </a:endParaRPr>
                    </a:p>
                  </a:txBody>
                  <a:tcPr marL="9525" marR="9525" marT="9525" marB="0" anchor="ctr"/>
                </a:tc>
                <a:tc>
                  <a:txBody>
                    <a:bodyPr/>
                    <a:lstStyle/>
                    <a:p>
                      <a:pPr algn="l" fontAlgn="ctr"/>
                      <a:r>
                        <a:rPr lang="en-US" altLang="zh-CN" sz="1800" u="none" strike="noStrike" dirty="0" smtClean="0">
                          <a:effectLst/>
                        </a:rPr>
                        <a:t>1992</a:t>
                      </a:r>
                      <a:endParaRPr lang="zh-CN" altLang="en-US" sz="1800" b="0" i="0" u="none" strike="noStrike" dirty="0">
                        <a:solidFill>
                          <a:srgbClr val="000000"/>
                        </a:solidFill>
                        <a:effectLst/>
                        <a:latin typeface="微软雅黑" panose="020B0503020204020204" pitchFamily="34" charset="-122"/>
                      </a:endParaRPr>
                    </a:p>
                  </a:txBody>
                  <a:tcPr marL="9525" marR="9525" marT="9525" marB="0" anchor="ctr"/>
                </a:tc>
              </a:tr>
              <a:tr h="221210">
                <a:tc>
                  <a:txBody>
                    <a:bodyPr/>
                    <a:lstStyle/>
                    <a:p>
                      <a:pPr algn="l" fontAlgn="ctr"/>
                      <a:r>
                        <a:rPr lang="zh-CN" altLang="en-US" sz="1800" u="none" strike="noStrike">
                          <a:effectLst/>
                        </a:rPr>
                        <a:t>保加利亚</a:t>
                      </a:r>
                      <a:endParaRPr lang="zh-CN" altLang="en-US" sz="1800" b="0" i="0" u="none" strike="noStrike">
                        <a:solidFill>
                          <a:srgbClr val="000000"/>
                        </a:solidFill>
                        <a:effectLst/>
                        <a:latin typeface="微软雅黑" panose="020B0503020204020204" pitchFamily="34" charset="-122"/>
                      </a:endParaRPr>
                    </a:p>
                  </a:txBody>
                  <a:tcPr marL="9525" marR="9525" marT="9525" marB="0" anchor="ctr"/>
                </a:tc>
                <a:tc>
                  <a:txBody>
                    <a:bodyPr/>
                    <a:lstStyle/>
                    <a:p>
                      <a:pPr algn="l" fontAlgn="ctr"/>
                      <a:r>
                        <a:rPr lang="en-US" altLang="zh-CN" sz="1800" u="none" strike="noStrike" dirty="0" smtClean="0">
                          <a:effectLst/>
                        </a:rPr>
                        <a:t>1993</a:t>
                      </a:r>
                      <a:endParaRPr lang="zh-CN" altLang="en-US" sz="1800" b="0" i="0" u="none" strike="noStrike" dirty="0">
                        <a:solidFill>
                          <a:srgbClr val="000000"/>
                        </a:solidFill>
                        <a:effectLst/>
                        <a:latin typeface="微软雅黑" panose="020B0503020204020204" pitchFamily="34" charset="-122"/>
                      </a:endParaRPr>
                    </a:p>
                  </a:txBody>
                  <a:tcPr marL="9525" marR="9525" marT="9525" marB="0" anchor="ctr"/>
                </a:tc>
              </a:tr>
              <a:tr h="221210">
                <a:tc>
                  <a:txBody>
                    <a:bodyPr/>
                    <a:lstStyle/>
                    <a:p>
                      <a:pPr algn="l" fontAlgn="ctr"/>
                      <a:r>
                        <a:rPr lang="zh-CN" altLang="en-US" sz="1800" u="none" strike="noStrike">
                          <a:effectLst/>
                        </a:rPr>
                        <a:t>泰国</a:t>
                      </a:r>
                      <a:endParaRPr lang="zh-CN" altLang="en-US" sz="1800" b="0" i="0" u="none" strike="noStrike">
                        <a:solidFill>
                          <a:srgbClr val="000000"/>
                        </a:solidFill>
                        <a:effectLst/>
                        <a:latin typeface="微软雅黑" panose="020B0503020204020204" pitchFamily="34" charset="-122"/>
                      </a:endParaRPr>
                    </a:p>
                  </a:txBody>
                  <a:tcPr marL="9525" marR="9525" marT="9525" marB="0" anchor="ctr"/>
                </a:tc>
                <a:tc>
                  <a:txBody>
                    <a:bodyPr/>
                    <a:lstStyle/>
                    <a:p>
                      <a:pPr algn="l" fontAlgn="ctr"/>
                      <a:r>
                        <a:rPr lang="en-US" altLang="zh-CN" sz="1800" u="none" strike="noStrike" dirty="0" smtClean="0">
                          <a:effectLst/>
                        </a:rPr>
                        <a:t>1994</a:t>
                      </a:r>
                      <a:endParaRPr lang="zh-CN" altLang="en-US" sz="1800" b="0" i="0" u="none" strike="noStrike" dirty="0">
                        <a:solidFill>
                          <a:srgbClr val="000000"/>
                        </a:solidFill>
                        <a:effectLst/>
                        <a:latin typeface="微软雅黑" panose="020B0503020204020204" pitchFamily="34" charset="-122"/>
                      </a:endParaRPr>
                    </a:p>
                  </a:txBody>
                  <a:tcPr marL="9525" marR="9525" marT="9525" marB="0" anchor="ctr"/>
                </a:tc>
              </a:tr>
              <a:tr h="221210">
                <a:tc>
                  <a:txBody>
                    <a:bodyPr/>
                    <a:lstStyle/>
                    <a:p>
                      <a:pPr algn="l" fontAlgn="ctr"/>
                      <a:r>
                        <a:rPr lang="zh-CN" altLang="en-US" sz="1800" u="none" strike="noStrike">
                          <a:effectLst/>
                        </a:rPr>
                        <a:t>匈牙利</a:t>
                      </a:r>
                      <a:endParaRPr lang="zh-CN" altLang="en-US" sz="1800" b="0" i="0" u="none" strike="noStrike">
                        <a:solidFill>
                          <a:srgbClr val="000000"/>
                        </a:solidFill>
                        <a:effectLst/>
                        <a:latin typeface="微软雅黑" panose="020B0503020204020204" pitchFamily="34" charset="-122"/>
                      </a:endParaRPr>
                    </a:p>
                  </a:txBody>
                  <a:tcPr marL="9525" marR="9525" marT="9525" marB="0" anchor="ctr"/>
                </a:tc>
                <a:tc>
                  <a:txBody>
                    <a:bodyPr/>
                    <a:lstStyle/>
                    <a:p>
                      <a:pPr algn="l" fontAlgn="ctr"/>
                      <a:r>
                        <a:rPr lang="en-US" altLang="zh-CN" sz="1800" u="none" strike="noStrike" dirty="0" smtClean="0">
                          <a:effectLst/>
                        </a:rPr>
                        <a:t>1995</a:t>
                      </a:r>
                      <a:endParaRPr lang="zh-CN" altLang="en-US" sz="1800" b="0" i="0" u="none" strike="noStrike" dirty="0">
                        <a:solidFill>
                          <a:srgbClr val="000000"/>
                        </a:solidFill>
                        <a:effectLst/>
                        <a:latin typeface="微软雅黑" panose="020B0503020204020204" pitchFamily="34" charset="-122"/>
                      </a:endParaRPr>
                    </a:p>
                  </a:txBody>
                  <a:tcPr marL="9525" marR="9525" marT="9525" marB="0" anchor="ctr"/>
                </a:tc>
              </a:tr>
              <a:tr h="221210">
                <a:tc>
                  <a:txBody>
                    <a:bodyPr/>
                    <a:lstStyle/>
                    <a:p>
                      <a:pPr algn="l" fontAlgn="ctr"/>
                      <a:r>
                        <a:rPr lang="zh-CN" altLang="en-US" sz="1800" u="none" strike="noStrike">
                          <a:effectLst/>
                        </a:rPr>
                        <a:t>摩洛哥</a:t>
                      </a:r>
                      <a:endParaRPr lang="zh-CN" altLang="en-US" sz="1800" b="0" i="0" u="none" strike="noStrike">
                        <a:solidFill>
                          <a:srgbClr val="000000"/>
                        </a:solidFill>
                        <a:effectLst/>
                        <a:latin typeface="微软雅黑" panose="020B0503020204020204" pitchFamily="34" charset="-122"/>
                      </a:endParaRPr>
                    </a:p>
                  </a:txBody>
                  <a:tcPr marL="9525" marR="9525" marT="9525" marB="0" anchor="ctr"/>
                </a:tc>
                <a:tc>
                  <a:txBody>
                    <a:bodyPr/>
                    <a:lstStyle/>
                    <a:p>
                      <a:pPr algn="l" fontAlgn="ctr"/>
                      <a:r>
                        <a:rPr lang="en-US" altLang="zh-CN" sz="1800" u="none" strike="noStrike" dirty="0" smtClean="0">
                          <a:effectLst/>
                        </a:rPr>
                        <a:t>1996</a:t>
                      </a:r>
                      <a:endParaRPr lang="zh-CN" altLang="en-US" sz="1800" b="0" i="0" u="none" strike="noStrike" dirty="0">
                        <a:solidFill>
                          <a:srgbClr val="000000"/>
                        </a:solidFill>
                        <a:effectLst/>
                        <a:latin typeface="微软雅黑" panose="020B0503020204020204" pitchFamily="34" charset="-122"/>
                      </a:endParaRPr>
                    </a:p>
                  </a:txBody>
                  <a:tcPr marL="9525" marR="9525" marT="9525" marB="0" anchor="ctr"/>
                </a:tc>
              </a:tr>
              <a:tr h="221210">
                <a:tc>
                  <a:txBody>
                    <a:bodyPr/>
                    <a:lstStyle/>
                    <a:p>
                      <a:pPr algn="l" fontAlgn="ctr"/>
                      <a:r>
                        <a:rPr lang="zh-CN" altLang="en-US" sz="1800" u="none" strike="noStrike">
                          <a:effectLst/>
                        </a:rPr>
                        <a:t>新加坡</a:t>
                      </a:r>
                      <a:endParaRPr lang="zh-CN" altLang="en-US" sz="1800" b="0" i="0" u="none" strike="noStrike">
                        <a:solidFill>
                          <a:srgbClr val="000000"/>
                        </a:solidFill>
                        <a:effectLst/>
                        <a:latin typeface="微软雅黑" panose="020B0503020204020204" pitchFamily="34" charset="-122"/>
                      </a:endParaRPr>
                    </a:p>
                  </a:txBody>
                  <a:tcPr marL="9525" marR="9525" marT="9525" marB="0" anchor="ctr"/>
                </a:tc>
                <a:tc>
                  <a:txBody>
                    <a:bodyPr/>
                    <a:lstStyle/>
                    <a:p>
                      <a:pPr algn="l" fontAlgn="ctr"/>
                      <a:r>
                        <a:rPr lang="en-US" altLang="zh-CN" sz="1800" u="none" strike="noStrike" dirty="0" smtClean="0">
                          <a:effectLst/>
                        </a:rPr>
                        <a:t>1997</a:t>
                      </a:r>
                      <a:endParaRPr lang="zh-CN" altLang="en-US" sz="1800" b="0" i="0" u="none" strike="noStrike" dirty="0">
                        <a:solidFill>
                          <a:srgbClr val="000000"/>
                        </a:solidFill>
                        <a:effectLst/>
                        <a:latin typeface="微软雅黑" panose="020B0503020204020204" pitchFamily="34" charset="-122"/>
                      </a:endParaRPr>
                    </a:p>
                  </a:txBody>
                  <a:tcPr marL="9525" marR="9525" marT="9525" marB="0" anchor="ctr"/>
                </a:tc>
              </a:tr>
              <a:tr h="221210">
                <a:tc>
                  <a:txBody>
                    <a:bodyPr/>
                    <a:lstStyle/>
                    <a:p>
                      <a:pPr algn="l" fontAlgn="ctr"/>
                      <a:r>
                        <a:rPr lang="zh-CN" altLang="en-US" sz="1800" u="none" strike="noStrike" dirty="0">
                          <a:effectLst/>
                        </a:rPr>
                        <a:t>突尼斯</a:t>
                      </a:r>
                      <a:endParaRPr lang="zh-CN" altLang="en-US" sz="1800" b="0" i="0" u="none" strike="noStrike" dirty="0">
                        <a:solidFill>
                          <a:srgbClr val="000000"/>
                        </a:solidFill>
                        <a:effectLst/>
                        <a:latin typeface="微软雅黑" panose="020B0503020204020204" pitchFamily="34" charset="-122"/>
                      </a:endParaRPr>
                    </a:p>
                  </a:txBody>
                  <a:tcPr marL="9525" marR="9525" marT="9525" marB="0" anchor="ctr"/>
                </a:tc>
                <a:tc>
                  <a:txBody>
                    <a:bodyPr/>
                    <a:lstStyle/>
                    <a:p>
                      <a:pPr algn="l" fontAlgn="ctr"/>
                      <a:r>
                        <a:rPr lang="en-US" altLang="zh-CN" sz="1800" u="none" strike="noStrike" dirty="0" smtClean="0">
                          <a:effectLst/>
                        </a:rPr>
                        <a:t>1999</a:t>
                      </a:r>
                      <a:endParaRPr lang="zh-CN" altLang="en-US" sz="1800" b="0" i="0" u="none" strike="noStrike" dirty="0">
                        <a:solidFill>
                          <a:srgbClr val="000000"/>
                        </a:solidFill>
                        <a:effectLst/>
                        <a:latin typeface="微软雅黑" panose="020B0503020204020204" pitchFamily="34" charset="-122"/>
                      </a:endParaRPr>
                    </a:p>
                  </a:txBody>
                  <a:tcPr marL="9525" marR="9525" marT="9525" marB="0" anchor="ctr"/>
                </a:tc>
              </a:tr>
              <a:tr h="221210">
                <a:tc>
                  <a:txBody>
                    <a:bodyPr/>
                    <a:lstStyle/>
                    <a:p>
                      <a:pPr algn="l" fontAlgn="ctr"/>
                      <a:r>
                        <a:rPr lang="zh-CN" altLang="en-US" sz="1800" u="none" strike="noStrike">
                          <a:effectLst/>
                        </a:rPr>
                        <a:t>阿根廷</a:t>
                      </a:r>
                      <a:endParaRPr lang="zh-CN" altLang="en-US" sz="1800" b="0" i="0" u="none" strike="noStrike">
                        <a:solidFill>
                          <a:srgbClr val="000000"/>
                        </a:solidFill>
                        <a:effectLst/>
                        <a:latin typeface="微软雅黑" panose="020B0503020204020204" pitchFamily="34" charset="-122"/>
                      </a:endParaRPr>
                    </a:p>
                  </a:txBody>
                  <a:tcPr marL="9525" marR="9525" marT="9525" marB="0" anchor="ctr"/>
                </a:tc>
                <a:tc>
                  <a:txBody>
                    <a:bodyPr/>
                    <a:lstStyle/>
                    <a:p>
                      <a:pPr algn="l" fontAlgn="ctr"/>
                      <a:r>
                        <a:rPr lang="en-US" altLang="zh-CN" sz="1800" u="none" strike="noStrike" dirty="0" smtClean="0">
                          <a:effectLst/>
                        </a:rPr>
                        <a:t>2001</a:t>
                      </a:r>
                      <a:endParaRPr lang="zh-CN" altLang="en-US" sz="1800" b="0" i="0" u="none" strike="noStrike" dirty="0">
                        <a:solidFill>
                          <a:srgbClr val="000000"/>
                        </a:solidFill>
                        <a:effectLst/>
                        <a:latin typeface="微软雅黑" panose="020B0503020204020204" pitchFamily="34" charset="-122"/>
                      </a:endParaRPr>
                    </a:p>
                  </a:txBody>
                  <a:tcPr marL="9525" marR="9525" marT="9525" marB="0" anchor="ctr"/>
                </a:tc>
              </a:tr>
              <a:tr h="221210">
                <a:tc>
                  <a:txBody>
                    <a:bodyPr/>
                    <a:lstStyle/>
                    <a:p>
                      <a:pPr algn="l" fontAlgn="ctr"/>
                      <a:r>
                        <a:rPr lang="zh-CN" altLang="en-US" sz="1800" u="none" strike="noStrike">
                          <a:effectLst/>
                        </a:rPr>
                        <a:t>韩国</a:t>
                      </a:r>
                      <a:endParaRPr lang="zh-CN" altLang="en-US" sz="1800" b="0" i="0" u="none" strike="noStrike">
                        <a:solidFill>
                          <a:srgbClr val="000000"/>
                        </a:solidFill>
                        <a:effectLst/>
                        <a:latin typeface="微软雅黑" panose="020B0503020204020204" pitchFamily="34" charset="-122"/>
                      </a:endParaRPr>
                    </a:p>
                  </a:txBody>
                  <a:tcPr marL="9525" marR="9525" marT="9525" marB="0" anchor="ctr"/>
                </a:tc>
                <a:tc>
                  <a:txBody>
                    <a:bodyPr/>
                    <a:lstStyle/>
                    <a:p>
                      <a:pPr algn="l" fontAlgn="ctr"/>
                      <a:r>
                        <a:rPr lang="en-US" altLang="zh-CN" sz="1800" u="none" strike="noStrike" dirty="0" smtClean="0">
                          <a:effectLst/>
                        </a:rPr>
                        <a:t>2003</a:t>
                      </a:r>
                      <a:endParaRPr lang="zh-CN" altLang="en-US" sz="1800" b="0" i="0" u="none" strike="noStrike" dirty="0">
                        <a:solidFill>
                          <a:srgbClr val="000000"/>
                        </a:solidFill>
                        <a:effectLst/>
                        <a:latin typeface="微软雅黑" panose="020B0503020204020204" pitchFamily="34" charset="-122"/>
                      </a:endParaRPr>
                    </a:p>
                  </a:txBody>
                  <a:tcPr marL="9525" marR="9525" marT="9525" marB="0" anchor="ctr"/>
                </a:tc>
              </a:tr>
              <a:tr h="0">
                <a:tc>
                  <a:txBody>
                    <a:bodyPr/>
                    <a:lstStyle/>
                    <a:p>
                      <a:pPr marL="0" marR="0" indent="0" algn="l" defTabSz="914400" rtl="0" eaLnBrk="1" fontAlgn="ctr" latinLnBrk="0" hangingPunct="1">
                        <a:lnSpc>
                          <a:spcPct val="100000"/>
                        </a:lnSpc>
                        <a:spcBef>
                          <a:spcPts val="0"/>
                        </a:spcBef>
                        <a:spcAft>
                          <a:spcPts val="0"/>
                        </a:spcAft>
                        <a:buClrTx/>
                        <a:buSzTx/>
                        <a:buFontTx/>
                        <a:buNone/>
                        <a:defRPr/>
                      </a:pPr>
                      <a:r>
                        <a:rPr lang="zh-CN" altLang="en-US" sz="1800" u="none" strike="noStrike" dirty="0" smtClean="0">
                          <a:effectLst/>
                        </a:rPr>
                        <a:t>阿拉伯联合酋长国</a:t>
                      </a:r>
                      <a:endParaRPr lang="zh-CN" altLang="en-US" sz="1800" b="0" i="0" u="none" strike="noStrike" dirty="0" smtClean="0">
                        <a:solidFill>
                          <a:srgbClr val="000000"/>
                        </a:solidFill>
                        <a:effectLst/>
                        <a:latin typeface="微软雅黑" panose="020B0503020204020204" pitchFamily="34" charset="-122"/>
                      </a:endParaRPr>
                    </a:p>
                  </a:txBody>
                  <a:tcPr marL="9525" marR="9525" marT="9525" marB="0" anchor="ctr"/>
                </a:tc>
                <a:tc>
                  <a:txBody>
                    <a:bodyPr/>
                    <a:lstStyle/>
                    <a:p>
                      <a:pPr algn="l" fontAlgn="ctr"/>
                      <a:r>
                        <a:rPr lang="en-US" altLang="zh-CN" sz="1800" u="none" strike="noStrike" dirty="0" smtClean="0">
                          <a:effectLst/>
                        </a:rPr>
                        <a:t>2004</a:t>
                      </a:r>
                      <a:endParaRPr lang="zh-CN" altLang="en-US" sz="1800" b="0" i="0" u="none" strike="noStrike" dirty="0">
                        <a:solidFill>
                          <a:srgbClr val="000000"/>
                        </a:solidFill>
                        <a:effectLst/>
                        <a:latin typeface="微软雅黑" panose="020B0503020204020204" pitchFamily="34" charset="-122"/>
                      </a:endParaRPr>
                    </a:p>
                  </a:txBody>
                  <a:tcPr marL="9525" marR="9525" marT="9525" marB="0" anchor="ctr"/>
                </a:tc>
              </a:tr>
              <a:tr h="221210">
                <a:tc>
                  <a:txBody>
                    <a:bodyPr/>
                    <a:lstStyle/>
                    <a:p>
                      <a:pPr algn="l" fontAlgn="ctr"/>
                      <a:r>
                        <a:rPr lang="zh-CN" altLang="en-US" sz="1800" u="none" strike="noStrike">
                          <a:effectLst/>
                        </a:rPr>
                        <a:t>科威特</a:t>
                      </a:r>
                      <a:endParaRPr lang="zh-CN" altLang="en-US" sz="1800" b="0" i="0" u="none" strike="noStrike">
                        <a:solidFill>
                          <a:srgbClr val="000000"/>
                        </a:solidFill>
                        <a:effectLst/>
                        <a:latin typeface="微软雅黑" panose="020B0503020204020204" pitchFamily="34" charset="-122"/>
                      </a:endParaRPr>
                    </a:p>
                  </a:txBody>
                  <a:tcPr marL="9525" marR="9525" marT="9525" marB="0" anchor="ctr"/>
                </a:tc>
                <a:tc>
                  <a:txBody>
                    <a:bodyPr/>
                    <a:lstStyle/>
                    <a:p>
                      <a:pPr algn="l" fontAlgn="ctr"/>
                      <a:r>
                        <a:rPr lang="en-US" altLang="zh-CN" sz="1800" u="none" strike="noStrike" dirty="0" smtClean="0">
                          <a:effectLst/>
                        </a:rPr>
                        <a:t>2007</a:t>
                      </a:r>
                      <a:endParaRPr lang="zh-CN" altLang="en-US" sz="1800" b="0" i="0" u="none" strike="noStrike" dirty="0">
                        <a:solidFill>
                          <a:srgbClr val="000000"/>
                        </a:solidFill>
                        <a:effectLst/>
                        <a:latin typeface="微软雅黑" panose="020B0503020204020204" pitchFamily="34" charset="-122"/>
                      </a:endParaRPr>
                    </a:p>
                  </a:txBody>
                  <a:tcPr marL="9525" marR="9525" marT="9525" marB="0" anchor="ctr"/>
                </a:tc>
              </a:tr>
              <a:tr h="221210">
                <a:tc>
                  <a:txBody>
                    <a:bodyPr/>
                    <a:lstStyle/>
                    <a:p>
                      <a:pPr algn="l" fontAlgn="ctr"/>
                      <a:r>
                        <a:rPr lang="zh-CN" altLang="en-US" sz="1800" u="none" strike="noStrike">
                          <a:effectLst/>
                        </a:rPr>
                        <a:t>巴西</a:t>
                      </a:r>
                      <a:endParaRPr lang="zh-CN" altLang="en-US" sz="1800" b="0" i="0" u="none" strike="noStrike">
                        <a:solidFill>
                          <a:srgbClr val="000000"/>
                        </a:solidFill>
                        <a:effectLst/>
                        <a:latin typeface="微软雅黑" panose="020B0503020204020204" pitchFamily="34" charset="-122"/>
                      </a:endParaRPr>
                    </a:p>
                  </a:txBody>
                  <a:tcPr marL="9525" marR="9525" marT="9525" marB="0" anchor="ctr"/>
                </a:tc>
                <a:tc>
                  <a:txBody>
                    <a:bodyPr/>
                    <a:lstStyle/>
                    <a:p>
                      <a:pPr algn="l" fontAlgn="ctr"/>
                      <a:r>
                        <a:rPr lang="en-US" altLang="zh-CN" sz="1800" u="none" strike="noStrike" dirty="0" smtClean="0">
                          <a:effectLst/>
                        </a:rPr>
                        <a:t>2009</a:t>
                      </a:r>
                      <a:endParaRPr lang="zh-CN" altLang="en-US" sz="1800" b="0" i="0" u="none" strike="noStrike" dirty="0">
                        <a:solidFill>
                          <a:srgbClr val="000000"/>
                        </a:solidFill>
                        <a:effectLst/>
                        <a:latin typeface="微软雅黑" panose="020B0503020204020204" pitchFamily="34" charset="-122"/>
                      </a:endParaRPr>
                    </a:p>
                  </a:txBody>
                  <a:tcPr marL="9525" marR="9525" marT="9525" marB="0" anchor="ctr"/>
                </a:tc>
              </a:tr>
              <a:tr h="221210">
                <a:tc>
                  <a:txBody>
                    <a:bodyPr/>
                    <a:lstStyle/>
                    <a:p>
                      <a:pPr algn="l" fontAlgn="ctr"/>
                      <a:r>
                        <a:rPr lang="zh-CN" altLang="en-US" sz="1800" u="none" strike="noStrike">
                          <a:effectLst/>
                        </a:rPr>
                        <a:t>阿尔及利亚</a:t>
                      </a:r>
                      <a:endParaRPr lang="zh-CN" altLang="en-US" sz="1800" b="0" i="0" u="none" strike="noStrike">
                        <a:solidFill>
                          <a:srgbClr val="000000"/>
                        </a:solidFill>
                        <a:effectLst/>
                        <a:latin typeface="微软雅黑" panose="020B0503020204020204" pitchFamily="34" charset="-122"/>
                      </a:endParaRPr>
                    </a:p>
                  </a:txBody>
                  <a:tcPr marL="9525" marR="9525" marT="9525" marB="0" anchor="ctr"/>
                </a:tc>
                <a:tc>
                  <a:txBody>
                    <a:bodyPr/>
                    <a:lstStyle/>
                    <a:p>
                      <a:pPr algn="l" fontAlgn="ctr"/>
                      <a:r>
                        <a:rPr lang="en-US" altLang="zh-CN" sz="1800" u="none" strike="noStrike" dirty="0" smtClean="0">
                          <a:effectLst/>
                        </a:rPr>
                        <a:t>2010</a:t>
                      </a:r>
                      <a:endParaRPr lang="zh-CN" altLang="en-US" sz="1800" b="0" i="0" u="none" strike="noStrike" dirty="0">
                        <a:solidFill>
                          <a:srgbClr val="000000"/>
                        </a:solidFill>
                        <a:effectLst/>
                        <a:latin typeface="微软雅黑" panose="020B0503020204020204" pitchFamily="34" charset="-122"/>
                      </a:endParaRPr>
                    </a:p>
                  </a:txBody>
                  <a:tcPr marL="9525" marR="9525" marT="9525" marB="0" anchor="ctr"/>
                </a:tc>
              </a:tr>
              <a:tr h="221210">
                <a:tc>
                  <a:txBody>
                    <a:bodyPr/>
                    <a:lstStyle/>
                    <a:p>
                      <a:pPr algn="l" fontAlgn="ctr"/>
                      <a:r>
                        <a:rPr lang="zh-CN" altLang="en-US" sz="1800" u="none" strike="noStrike">
                          <a:effectLst/>
                        </a:rPr>
                        <a:t>秘鲁</a:t>
                      </a:r>
                      <a:endParaRPr lang="zh-CN" altLang="en-US" sz="1800" b="0" i="0" u="none" strike="noStrike">
                        <a:solidFill>
                          <a:srgbClr val="000000"/>
                        </a:solidFill>
                        <a:effectLst/>
                        <a:latin typeface="微软雅黑" panose="020B0503020204020204" pitchFamily="34" charset="-122"/>
                      </a:endParaRPr>
                    </a:p>
                  </a:txBody>
                  <a:tcPr marL="9525" marR="9525" marT="9525" marB="0" anchor="ctr"/>
                </a:tc>
                <a:tc>
                  <a:txBody>
                    <a:bodyPr/>
                    <a:lstStyle/>
                    <a:p>
                      <a:pPr algn="l" fontAlgn="ctr"/>
                      <a:r>
                        <a:rPr lang="en-US" altLang="zh-CN" sz="1800" u="none" strike="noStrike" dirty="0" smtClean="0">
                          <a:effectLst/>
                        </a:rPr>
                        <a:t>2008</a:t>
                      </a:r>
                      <a:endParaRPr lang="zh-CN" altLang="en-US" sz="1800" b="0" i="0" u="none" strike="noStrike" dirty="0">
                        <a:solidFill>
                          <a:srgbClr val="000000"/>
                        </a:solidFill>
                        <a:effectLst/>
                        <a:latin typeface="微软雅黑" panose="020B0503020204020204" pitchFamily="34" charset="-122"/>
                      </a:endParaRPr>
                    </a:p>
                  </a:txBody>
                  <a:tcPr marL="9525" marR="9525" marT="9525" marB="0" anchor="ctr"/>
                </a:tc>
              </a:tr>
              <a:tr h="221210">
                <a:tc>
                  <a:txBody>
                    <a:bodyPr/>
                    <a:lstStyle/>
                    <a:p>
                      <a:pPr algn="l" fontAlgn="ctr"/>
                      <a:r>
                        <a:rPr lang="zh-CN" altLang="en-US" sz="1800" u="none" strike="noStrike">
                          <a:effectLst/>
                        </a:rPr>
                        <a:t>波黑</a:t>
                      </a:r>
                      <a:endParaRPr lang="zh-CN" altLang="en-US" sz="1800" b="0" i="0" u="none" strike="noStrike">
                        <a:solidFill>
                          <a:srgbClr val="000000"/>
                        </a:solidFill>
                        <a:effectLst/>
                        <a:latin typeface="微软雅黑" panose="020B0503020204020204" pitchFamily="34" charset="-122"/>
                      </a:endParaRPr>
                    </a:p>
                  </a:txBody>
                  <a:tcPr marL="9525" marR="9525" marT="9525" marB="0" anchor="ctr"/>
                </a:tc>
                <a:tc>
                  <a:txBody>
                    <a:bodyPr/>
                    <a:lstStyle/>
                    <a:p>
                      <a:pPr algn="l" fontAlgn="ctr"/>
                      <a:r>
                        <a:rPr lang="en-US" altLang="zh-CN" sz="1800" u="none" strike="noStrike" dirty="0" smtClean="0">
                          <a:effectLst/>
                        </a:rPr>
                        <a:t>2012</a:t>
                      </a:r>
                      <a:endParaRPr lang="zh-CN" altLang="en-US" sz="1800" b="0" i="0" u="none" strike="noStrike" dirty="0">
                        <a:solidFill>
                          <a:srgbClr val="000000"/>
                        </a:solidFill>
                        <a:effectLst/>
                        <a:latin typeface="微软雅黑" panose="020B0503020204020204" pitchFamily="34" charset="-122"/>
                      </a:endParaRPr>
                    </a:p>
                  </a:txBody>
                  <a:tcPr marL="9525" marR="9525" marT="9525" marB="0" anchor="ctr"/>
                </a:tc>
              </a:tr>
            </a:tbl>
          </a:graphicData>
        </a:graphic>
      </p:graphicFrame>
    </p:spTree>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810118" y="876776"/>
            <a:ext cx="7560840" cy="3600986"/>
          </a:xfrm>
          <a:prstGeom prst="rect">
            <a:avLst/>
          </a:prstGeom>
          <a:noFill/>
        </p:spPr>
        <p:txBody>
          <a:bodyPr wrap="square" rtlCol="0">
            <a:spAutoFit/>
          </a:bodyPr>
          <a:lstStyle/>
          <a:p>
            <a:r>
              <a:rPr lang="zh-CN" altLang="en-US" sz="3600" b="1" dirty="0">
                <a:solidFill>
                  <a:schemeClr val="accent6">
                    <a:lumMod val="75000"/>
                  </a:schemeClr>
                </a:solidFill>
              </a:rPr>
              <a:t>两国</a:t>
            </a:r>
            <a:r>
              <a:rPr lang="zh-CN" altLang="en-US" sz="3600" b="1" dirty="0" smtClean="0">
                <a:solidFill>
                  <a:schemeClr val="accent6">
                    <a:lumMod val="75000"/>
                  </a:schemeClr>
                </a:solidFill>
              </a:rPr>
              <a:t>间司法协助义务的来源：</a:t>
            </a:r>
            <a:endParaRPr lang="en-US" altLang="zh-CN" sz="3600" b="1" dirty="0" smtClean="0">
              <a:solidFill>
                <a:schemeClr val="accent6">
                  <a:lumMod val="75000"/>
                </a:schemeClr>
              </a:solidFill>
            </a:endParaRPr>
          </a:p>
          <a:p>
            <a:endParaRPr lang="en-US" altLang="zh-CN" sz="2400" b="1" dirty="0">
              <a:solidFill>
                <a:schemeClr val="accent6">
                  <a:lumMod val="75000"/>
                </a:schemeClr>
              </a:solidFill>
            </a:endParaRPr>
          </a:p>
          <a:p>
            <a:pPr marL="342900" indent="-342900">
              <a:buFont typeface="Wingdings" panose="05000000000000000000" pitchFamily="2" charset="2"/>
              <a:buChar char="l"/>
            </a:pPr>
            <a:r>
              <a:rPr lang="zh-CN" altLang="zh-CN" sz="2400" dirty="0"/>
              <a:t>国家之间就司法协助</a:t>
            </a:r>
            <a:r>
              <a:rPr lang="zh-CN" altLang="zh-CN" sz="2400" dirty="0" smtClean="0"/>
              <a:t>签订</a:t>
            </a:r>
            <a:r>
              <a:rPr lang="zh-CN" altLang="en-US" sz="2400" dirty="0" smtClean="0"/>
              <a:t>的</a:t>
            </a:r>
            <a:r>
              <a:rPr lang="zh-CN" altLang="zh-CN" sz="2400" dirty="0" smtClean="0"/>
              <a:t>双边条约</a:t>
            </a:r>
            <a:endParaRPr lang="en-US" altLang="zh-CN" sz="2400" dirty="0" smtClean="0"/>
          </a:p>
          <a:p>
            <a:pPr marL="342900" indent="-342900">
              <a:buFont typeface="Wingdings" panose="05000000000000000000" pitchFamily="2" charset="2"/>
              <a:buChar char="l"/>
            </a:pPr>
            <a:endParaRPr lang="en-US" altLang="zh-CN" sz="2400" dirty="0"/>
          </a:p>
          <a:p>
            <a:pPr marL="342900" indent="-342900">
              <a:buFont typeface="Wingdings" panose="05000000000000000000" pitchFamily="2" charset="2"/>
              <a:buChar char="l"/>
            </a:pPr>
            <a:r>
              <a:rPr lang="zh-CN" altLang="zh-CN" sz="2400" dirty="0"/>
              <a:t>共同参加有关司法协助的国际</a:t>
            </a:r>
            <a:r>
              <a:rPr lang="zh-CN" altLang="zh-CN" sz="2400" dirty="0" smtClean="0"/>
              <a:t>条约</a:t>
            </a:r>
            <a:r>
              <a:rPr lang="zh-CN" altLang="en-US" sz="2400" dirty="0" smtClean="0"/>
              <a:t>，如</a:t>
            </a:r>
            <a:r>
              <a:rPr lang="en-US" altLang="zh-CN" sz="2400" dirty="0" smtClean="0"/>
              <a:t>《</a:t>
            </a:r>
            <a:r>
              <a:rPr lang="zh-CN" altLang="en-US" sz="2400" dirty="0" smtClean="0"/>
              <a:t>海牙送达公约</a:t>
            </a:r>
            <a:r>
              <a:rPr lang="en-US" altLang="zh-CN" sz="2400" dirty="0" smtClean="0"/>
              <a:t>》</a:t>
            </a:r>
            <a:r>
              <a:rPr lang="zh-CN" altLang="en-US" sz="2400" dirty="0" smtClean="0"/>
              <a:t>、</a:t>
            </a:r>
            <a:r>
              <a:rPr lang="en-US" altLang="zh-CN" sz="2400" dirty="0" smtClean="0"/>
              <a:t>《</a:t>
            </a:r>
            <a:r>
              <a:rPr lang="zh-CN" altLang="en-US" sz="2400" dirty="0" smtClean="0"/>
              <a:t>国外取证公约</a:t>
            </a:r>
            <a:r>
              <a:rPr lang="en-US" altLang="zh-CN" sz="2400" dirty="0" smtClean="0"/>
              <a:t>》</a:t>
            </a:r>
            <a:r>
              <a:rPr lang="zh-CN" altLang="en-US" sz="2400" dirty="0" smtClean="0"/>
              <a:t>、</a:t>
            </a:r>
            <a:r>
              <a:rPr lang="en-US" altLang="zh-CN" sz="2400" dirty="0" smtClean="0"/>
              <a:t>《</a:t>
            </a:r>
            <a:r>
              <a:rPr lang="zh-CN" altLang="en-US" sz="2400" dirty="0" smtClean="0"/>
              <a:t>纽约公约</a:t>
            </a:r>
            <a:r>
              <a:rPr lang="en-US" altLang="zh-CN" sz="2400" dirty="0" smtClean="0"/>
              <a:t>》</a:t>
            </a:r>
          </a:p>
          <a:p>
            <a:pPr marL="342900" indent="-342900">
              <a:buFont typeface="Wingdings" panose="05000000000000000000" pitchFamily="2" charset="2"/>
              <a:buChar char="l"/>
            </a:pPr>
            <a:endParaRPr lang="en-US" altLang="zh-CN" sz="2400" dirty="0"/>
          </a:p>
          <a:p>
            <a:pPr marL="342900" indent="-342900">
              <a:buFont typeface="Wingdings" panose="05000000000000000000" pitchFamily="2" charset="2"/>
              <a:buChar char="l"/>
            </a:pPr>
            <a:r>
              <a:rPr lang="zh-CN" altLang="zh-CN" sz="2400" dirty="0"/>
              <a:t>基于互惠关系</a:t>
            </a:r>
            <a:endParaRPr lang="en-US" altLang="zh-CN" sz="2400" dirty="0"/>
          </a:p>
          <a:p>
            <a:pPr marL="342900" indent="-342900">
              <a:buFont typeface="Wingdings" panose="05000000000000000000" pitchFamily="2" charset="2"/>
              <a:buChar char="l"/>
            </a:pPr>
            <a:endParaRPr lang="en-US" altLang="zh-CN" sz="2400" dirty="0" smtClean="0"/>
          </a:p>
        </p:txBody>
      </p:sp>
    </p:spTree>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530225" y="332740"/>
            <a:ext cx="8112125" cy="5877560"/>
          </a:xfrm>
          <a:prstGeom prst="rect">
            <a:avLst/>
          </a:prstGeom>
          <a:noFill/>
        </p:spPr>
        <p:txBody>
          <a:bodyPr wrap="square" rtlCol="0">
            <a:spAutoFit/>
          </a:bodyPr>
          <a:lstStyle/>
          <a:p>
            <a:r>
              <a:rPr lang="zh-CN" altLang="en-US" sz="3200" b="1" dirty="0" smtClean="0">
                <a:solidFill>
                  <a:schemeClr val="accent6">
                    <a:lumMod val="75000"/>
                  </a:schemeClr>
                </a:solidFill>
              </a:rPr>
              <a:t>与未签订司法协助条约、未</a:t>
            </a:r>
            <a:r>
              <a:rPr lang="zh-CN" altLang="en-US" sz="3200" b="1" dirty="0">
                <a:solidFill>
                  <a:schemeClr val="accent6">
                    <a:lumMod val="75000"/>
                  </a:schemeClr>
                </a:solidFill>
              </a:rPr>
              <a:t>共同</a:t>
            </a:r>
            <a:r>
              <a:rPr lang="zh-CN" altLang="en-US" sz="3200" b="1" dirty="0" smtClean="0">
                <a:solidFill>
                  <a:schemeClr val="accent6">
                    <a:lumMod val="75000"/>
                  </a:schemeClr>
                </a:solidFill>
              </a:rPr>
              <a:t>参加司法协助公约国家的交易风险：</a:t>
            </a:r>
            <a:endParaRPr lang="en-US" altLang="zh-CN" sz="3200" b="1" dirty="0" smtClean="0">
              <a:solidFill>
                <a:schemeClr val="accent6">
                  <a:lumMod val="75000"/>
                </a:schemeClr>
              </a:solidFill>
            </a:endParaRPr>
          </a:p>
          <a:p>
            <a:r>
              <a:rPr lang="zh-CN" altLang="zh-CN" sz="2400" dirty="0" smtClean="0"/>
              <a:t>《民事诉讼法》</a:t>
            </a:r>
            <a:r>
              <a:rPr lang="zh-CN" altLang="zh-CN" sz="2400" dirty="0"/>
              <a:t>第二百六十七</a:t>
            </a:r>
            <a:r>
              <a:rPr lang="zh-CN" altLang="zh-CN" sz="2400" dirty="0" smtClean="0"/>
              <a:t>条</a:t>
            </a:r>
            <a:r>
              <a:rPr lang="zh-CN" altLang="en-US" sz="2400" dirty="0" smtClean="0"/>
              <a:t>规定</a:t>
            </a:r>
            <a:r>
              <a:rPr lang="zh-CN" altLang="zh-CN" sz="2400" dirty="0" smtClean="0"/>
              <a:t>，</a:t>
            </a:r>
            <a:r>
              <a:rPr lang="zh-CN" altLang="zh-CN" sz="2400" dirty="0"/>
              <a:t>人民法院对在中华人民共和国领域内没有住所的当事人送达诉讼文书，可以采用双边或多边条约规定的方式送达、外交途径送达、委托我国驻受送达人所在国使领馆送达（受送达人为中国籍）、向诉讼代理人送达、向受送达人在我国设立的代表机构或有权接受送达的分支机构、业务代办人送达、邮寄送达（受送达人所在国法律允许情况下）、传真</a:t>
            </a:r>
            <a:r>
              <a:rPr lang="en-US" altLang="zh-CN" sz="2400" dirty="0"/>
              <a:t>/</a:t>
            </a:r>
            <a:r>
              <a:rPr lang="zh-CN" altLang="zh-CN" sz="2400" dirty="0"/>
              <a:t>电子邮件送达、公告送达等送达方式。</a:t>
            </a:r>
            <a:endParaRPr lang="en-US" altLang="zh-CN" sz="2400" dirty="0"/>
          </a:p>
          <a:p>
            <a:pPr marL="342900" indent="-342900">
              <a:buFont typeface="Wingdings" panose="05000000000000000000" pitchFamily="2" charset="2"/>
              <a:buChar char="l"/>
            </a:pPr>
            <a:endParaRPr lang="en-US" altLang="zh-CN" sz="2400" dirty="0" smtClean="0"/>
          </a:p>
          <a:p>
            <a:pPr marL="342900" indent="-342900">
              <a:buFont typeface="Wingdings" panose="05000000000000000000" pitchFamily="2" charset="2"/>
              <a:buChar char="l"/>
            </a:pPr>
            <a:r>
              <a:rPr lang="zh-CN" altLang="zh-CN" sz="2400" dirty="0"/>
              <a:t>如当事人所在国与我国</a:t>
            </a:r>
            <a:r>
              <a:rPr lang="zh-CN" altLang="zh-CN" sz="2400" dirty="0" smtClean="0"/>
              <a:t>未签订</a:t>
            </a:r>
            <a:r>
              <a:rPr lang="zh-CN" altLang="zh-CN" sz="2400" dirty="0"/>
              <a:t>司法协助</a:t>
            </a:r>
            <a:r>
              <a:rPr lang="zh-CN" altLang="zh-CN" sz="2400" dirty="0" smtClean="0"/>
              <a:t>双边条约</a:t>
            </a:r>
            <a:r>
              <a:rPr lang="zh-CN" altLang="zh-CN" sz="2400" dirty="0"/>
              <a:t>，也未加入《海牙送达公约》和《国外取证公约》，则我国法院受理的国内当事人与这些国家当事人之间的贸易、投资争议，通过外交途径送达将会使得诉讼程序</a:t>
            </a:r>
            <a:r>
              <a:rPr lang="zh-CN" altLang="zh-CN" sz="2400" dirty="0" smtClean="0"/>
              <a:t>漫长</a:t>
            </a:r>
            <a:r>
              <a:rPr lang="zh-CN" altLang="en-US" sz="2400" dirty="0" smtClean="0"/>
              <a:t>。</a:t>
            </a:r>
            <a:endParaRPr lang="en-US" altLang="zh-CN" sz="2400" dirty="0" smtClean="0"/>
          </a:p>
        </p:txBody>
      </p:sp>
    </p:spTree>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539115" y="288925"/>
            <a:ext cx="8141970" cy="6370975"/>
          </a:xfrm>
          <a:prstGeom prst="rect">
            <a:avLst/>
          </a:prstGeom>
          <a:noFill/>
        </p:spPr>
        <p:txBody>
          <a:bodyPr wrap="square" rtlCol="0">
            <a:spAutoFit/>
          </a:bodyPr>
          <a:lstStyle/>
          <a:p>
            <a:r>
              <a:rPr lang="zh-CN" altLang="zh-CN" sz="2400" dirty="0"/>
              <a:t>《民事诉讼法》第二百七十六条第一款、第二百七十七条第一款、第二百八十</a:t>
            </a:r>
            <a:r>
              <a:rPr lang="zh-CN" altLang="zh-CN" sz="2400" dirty="0" smtClean="0"/>
              <a:t>条</a:t>
            </a:r>
            <a:r>
              <a:rPr lang="zh-CN" altLang="en-US" sz="2400" dirty="0" smtClean="0"/>
              <a:t>规定</a:t>
            </a:r>
            <a:r>
              <a:rPr lang="zh-CN" altLang="zh-CN" sz="2400" dirty="0" smtClean="0"/>
              <a:t>，</a:t>
            </a:r>
            <a:r>
              <a:rPr lang="zh-CN" altLang="zh-CN" sz="2400" dirty="0"/>
              <a:t>中国法院可以根据双边或多边条约规定，或者按照互惠原则，或者通过外交途径，请求外国法院提供司法协助（送达、调查取证、生效判决的承认和执行）。中国法院作出的生效判决、裁定，也可由当事人直接向有管辖权的外国法院申请承认和执行；中国涉外仲裁机构作出的仲裁裁决，应当由当事人直接向有管辖权的外国法院申请承认和执行</a:t>
            </a:r>
            <a:r>
              <a:rPr lang="zh-CN" altLang="zh-CN" sz="2400" dirty="0" smtClean="0"/>
              <a:t>。</a:t>
            </a:r>
            <a:endParaRPr lang="en-US" altLang="zh-CN" sz="2400" dirty="0" smtClean="0"/>
          </a:p>
          <a:p>
            <a:endParaRPr lang="en-US" altLang="zh-CN" sz="2400" dirty="0" smtClean="0"/>
          </a:p>
          <a:p>
            <a:pPr marL="342900" indent="-342900">
              <a:buFont typeface="Wingdings" panose="05000000000000000000" pitchFamily="2" charset="2"/>
              <a:buChar char="l"/>
            </a:pPr>
            <a:r>
              <a:rPr lang="zh-CN" altLang="zh-CN" sz="2400" dirty="0"/>
              <a:t>如当事人所在国与我国未签订</a:t>
            </a:r>
            <a:r>
              <a:rPr lang="zh-CN" altLang="zh-CN" sz="2400" dirty="0" smtClean="0"/>
              <a:t>民商事</a:t>
            </a:r>
            <a:r>
              <a:rPr lang="zh-CN" altLang="zh-CN" sz="2400" dirty="0"/>
              <a:t>司法协助条约，也不是《纽约公约》成员，则即使我国当事人在仲裁案件中胜诉，也不能直接根据《纽约公约》向对方所在地法院申请承认和执行</a:t>
            </a:r>
            <a:r>
              <a:rPr lang="zh-CN" altLang="zh-CN" sz="2400" dirty="0" smtClean="0"/>
              <a:t>。</a:t>
            </a:r>
            <a:endParaRPr lang="en-US" altLang="zh-CN" sz="2400" dirty="0" smtClean="0"/>
          </a:p>
          <a:p>
            <a:pPr marL="342900" indent="-342900">
              <a:buFont typeface="Wingdings" panose="05000000000000000000" pitchFamily="2" charset="2"/>
              <a:buChar char="l"/>
            </a:pPr>
            <a:endParaRPr lang="en-US" altLang="zh-CN" sz="2400" dirty="0"/>
          </a:p>
          <a:p>
            <a:pPr lvl="0"/>
            <a:r>
              <a:rPr lang="en-US" altLang="zh-CN" sz="2400" b="1" dirty="0" smtClean="0">
                <a:solidFill>
                  <a:schemeClr val="accent6">
                    <a:lumMod val="75000"/>
                  </a:schemeClr>
                </a:solidFill>
              </a:rPr>
              <a:t>*</a:t>
            </a:r>
            <a:r>
              <a:rPr lang="zh-CN" altLang="en-US" sz="2400" b="1" dirty="0" smtClean="0">
                <a:solidFill>
                  <a:schemeClr val="accent6">
                    <a:lumMod val="75000"/>
                  </a:schemeClr>
                </a:solidFill>
              </a:rPr>
              <a:t>建议在合同中明确</a:t>
            </a:r>
            <a:r>
              <a:rPr lang="zh-CN" altLang="zh-CN" sz="2400" b="1" dirty="0">
                <a:solidFill>
                  <a:schemeClr val="accent6">
                    <a:lumMod val="75000"/>
                  </a:schemeClr>
                </a:solidFill>
              </a:rPr>
              <a:t>各方的法定代表人</a:t>
            </a:r>
            <a:r>
              <a:rPr lang="en-US" altLang="zh-CN" sz="2400" b="1" dirty="0">
                <a:solidFill>
                  <a:schemeClr val="accent6">
                    <a:lumMod val="75000"/>
                  </a:schemeClr>
                </a:solidFill>
              </a:rPr>
              <a:t>/</a:t>
            </a:r>
            <a:r>
              <a:rPr lang="zh-CN" altLang="zh-CN" sz="2400" b="1" dirty="0">
                <a:solidFill>
                  <a:schemeClr val="accent6">
                    <a:lumMod val="75000"/>
                  </a:schemeClr>
                </a:solidFill>
              </a:rPr>
              <a:t>联系人、联系地址</a:t>
            </a:r>
            <a:r>
              <a:rPr lang="zh-CN" altLang="zh-CN" sz="2400" b="1" dirty="0" smtClean="0">
                <a:solidFill>
                  <a:schemeClr val="accent6">
                    <a:lumMod val="75000"/>
                  </a:schemeClr>
                </a:solidFill>
              </a:rPr>
              <a:t>、电子</a:t>
            </a:r>
            <a:r>
              <a:rPr lang="zh-CN" altLang="zh-CN" sz="2400" b="1" dirty="0">
                <a:solidFill>
                  <a:schemeClr val="accent6">
                    <a:lumMod val="75000"/>
                  </a:schemeClr>
                </a:solidFill>
              </a:rPr>
              <a:t>信箱等联系方式，以便在发生争议时</a:t>
            </a:r>
            <a:r>
              <a:rPr lang="zh-CN" altLang="zh-CN" sz="2400" b="1" dirty="0" smtClean="0">
                <a:solidFill>
                  <a:schemeClr val="accent6">
                    <a:lumMod val="75000"/>
                  </a:schemeClr>
                </a:solidFill>
              </a:rPr>
              <a:t>，尽快</a:t>
            </a:r>
            <a:r>
              <a:rPr lang="zh-CN" altLang="zh-CN" sz="2400" b="1" dirty="0">
                <a:solidFill>
                  <a:schemeClr val="accent6">
                    <a:lumMod val="75000"/>
                  </a:schemeClr>
                </a:solidFill>
              </a:rPr>
              <a:t>完成送达。</a:t>
            </a:r>
          </a:p>
          <a:p>
            <a:endParaRPr lang="zh-CN" altLang="zh-CN" sz="2400" dirty="0"/>
          </a:p>
        </p:txBody>
      </p:sp>
    </p:spTree>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810118" y="605001"/>
            <a:ext cx="7560840" cy="5755422"/>
          </a:xfrm>
          <a:prstGeom prst="rect">
            <a:avLst/>
          </a:prstGeom>
          <a:noFill/>
        </p:spPr>
        <p:txBody>
          <a:bodyPr wrap="square" rtlCol="0">
            <a:spAutoFit/>
          </a:bodyPr>
          <a:lstStyle/>
          <a:p>
            <a:r>
              <a:rPr lang="zh-CN" altLang="en-US" sz="3200" b="1" dirty="0" smtClean="0">
                <a:solidFill>
                  <a:schemeClr val="accent6">
                    <a:lumMod val="75000"/>
                  </a:schemeClr>
                </a:solidFill>
              </a:rPr>
              <a:t>选择对外贸易投资目的国时，应综合考虑：</a:t>
            </a:r>
            <a:endParaRPr lang="en-US" altLang="zh-CN" sz="3200" b="1" dirty="0" smtClean="0">
              <a:solidFill>
                <a:schemeClr val="accent6">
                  <a:lumMod val="75000"/>
                </a:schemeClr>
              </a:solidFill>
            </a:endParaRPr>
          </a:p>
          <a:p>
            <a:endParaRPr lang="en-US" altLang="zh-CN" sz="2400" b="1" dirty="0">
              <a:solidFill>
                <a:schemeClr val="accent6">
                  <a:lumMod val="75000"/>
                </a:schemeClr>
              </a:solidFill>
            </a:endParaRPr>
          </a:p>
          <a:p>
            <a:pPr marL="342900" indent="-342900">
              <a:buFont typeface="Wingdings" panose="05000000000000000000" pitchFamily="2" charset="2"/>
              <a:buChar char="l"/>
            </a:pPr>
            <a:r>
              <a:rPr lang="zh-CN" altLang="zh-CN" sz="2400" dirty="0"/>
              <a:t>目的</a:t>
            </a:r>
            <a:r>
              <a:rPr lang="zh-CN" altLang="zh-CN" sz="2400" dirty="0" smtClean="0"/>
              <a:t>国政治</a:t>
            </a:r>
            <a:r>
              <a:rPr lang="zh-CN" altLang="zh-CN" sz="2400" dirty="0"/>
              <a:t>稳定性与社会</a:t>
            </a:r>
            <a:r>
              <a:rPr lang="zh-CN" altLang="zh-CN" sz="2400" dirty="0" smtClean="0"/>
              <a:t>安全</a:t>
            </a:r>
            <a:endParaRPr lang="en-US" altLang="zh-CN" sz="2400" dirty="0" smtClean="0"/>
          </a:p>
          <a:p>
            <a:endParaRPr lang="en-US" altLang="zh-CN" sz="2400" dirty="0"/>
          </a:p>
          <a:p>
            <a:pPr marL="342900" indent="-342900">
              <a:buFont typeface="Wingdings" panose="05000000000000000000" pitchFamily="2" charset="2"/>
              <a:buChar char="l"/>
            </a:pPr>
            <a:r>
              <a:rPr lang="zh-CN" altLang="zh-CN" sz="2400" dirty="0" smtClean="0"/>
              <a:t>国内</a:t>
            </a:r>
            <a:r>
              <a:rPr lang="zh-CN" altLang="zh-CN" sz="2400" dirty="0"/>
              <a:t>原材料可</a:t>
            </a:r>
            <a:r>
              <a:rPr lang="zh-CN" altLang="zh-CN" sz="2400" dirty="0" smtClean="0"/>
              <a:t>获得性</a:t>
            </a:r>
            <a:endParaRPr lang="en-US" altLang="zh-CN" sz="2400" dirty="0" smtClean="0"/>
          </a:p>
          <a:p>
            <a:endParaRPr lang="en-US" altLang="zh-CN" sz="2400" dirty="0"/>
          </a:p>
          <a:p>
            <a:pPr marL="342900" indent="-342900">
              <a:buFont typeface="Wingdings" panose="05000000000000000000" pitchFamily="2" charset="2"/>
              <a:buChar char="l"/>
            </a:pPr>
            <a:r>
              <a:rPr lang="zh-CN" altLang="zh-CN" sz="2400" dirty="0" smtClean="0"/>
              <a:t>进</a:t>
            </a:r>
            <a:r>
              <a:rPr lang="zh-CN" altLang="en-US" sz="2400" dirty="0" smtClean="0"/>
              <a:t>出口</a:t>
            </a:r>
            <a:r>
              <a:rPr lang="zh-CN" altLang="zh-CN" sz="2400" dirty="0" smtClean="0"/>
              <a:t>管</a:t>
            </a:r>
            <a:r>
              <a:rPr lang="zh-CN" altLang="zh-CN" sz="2400" dirty="0"/>
              <a:t>制</a:t>
            </a:r>
            <a:r>
              <a:rPr lang="zh-CN" altLang="zh-CN" sz="2400" dirty="0" smtClean="0"/>
              <a:t>程度</a:t>
            </a:r>
            <a:endParaRPr lang="en-US" altLang="zh-CN" sz="2400" dirty="0" smtClean="0"/>
          </a:p>
          <a:p>
            <a:endParaRPr lang="en-US" altLang="zh-CN" sz="2400" dirty="0"/>
          </a:p>
          <a:p>
            <a:pPr marL="342900" indent="-342900">
              <a:buFont typeface="Wingdings" panose="05000000000000000000" pitchFamily="2" charset="2"/>
              <a:buChar char="l"/>
            </a:pPr>
            <a:r>
              <a:rPr lang="zh-CN" altLang="zh-CN" sz="2400" dirty="0" smtClean="0"/>
              <a:t>国内</a:t>
            </a:r>
            <a:r>
              <a:rPr lang="zh-CN" altLang="zh-CN" sz="2400" dirty="0"/>
              <a:t>消费</a:t>
            </a:r>
            <a:r>
              <a:rPr lang="zh-CN" altLang="zh-CN" sz="2400" dirty="0" smtClean="0"/>
              <a:t>市场</a:t>
            </a:r>
            <a:endParaRPr lang="en-US" altLang="zh-CN" sz="2400" dirty="0" smtClean="0"/>
          </a:p>
          <a:p>
            <a:endParaRPr lang="en-US" altLang="zh-CN" sz="2400" dirty="0"/>
          </a:p>
          <a:p>
            <a:pPr marL="342900" indent="-342900">
              <a:buFont typeface="Wingdings" panose="05000000000000000000" pitchFamily="2" charset="2"/>
              <a:buChar char="l"/>
            </a:pPr>
            <a:r>
              <a:rPr lang="zh-CN" altLang="zh-CN" sz="2400" dirty="0" smtClean="0"/>
              <a:t>劳动力</a:t>
            </a:r>
            <a:r>
              <a:rPr lang="zh-CN" altLang="zh-CN" sz="2400" dirty="0"/>
              <a:t>的充裕程度、工资水平及工会</a:t>
            </a:r>
            <a:r>
              <a:rPr lang="zh-CN" altLang="zh-CN" sz="2400" dirty="0" smtClean="0"/>
              <a:t>力量</a:t>
            </a:r>
            <a:endParaRPr lang="en-US" altLang="zh-CN" sz="2400" dirty="0" smtClean="0"/>
          </a:p>
          <a:p>
            <a:endParaRPr lang="en-US" altLang="zh-CN" sz="2400" dirty="0"/>
          </a:p>
          <a:p>
            <a:pPr marL="342900" indent="-342900">
              <a:buFont typeface="Wingdings" panose="05000000000000000000" pitchFamily="2" charset="2"/>
              <a:buChar char="l"/>
            </a:pPr>
            <a:r>
              <a:rPr lang="zh-CN" altLang="zh-CN" sz="2400" dirty="0" smtClean="0"/>
              <a:t>环境保护要求</a:t>
            </a:r>
            <a:endParaRPr lang="en-US" altLang="zh-CN" sz="2400" dirty="0" smtClean="0"/>
          </a:p>
          <a:p>
            <a:endParaRPr lang="en-US" altLang="zh-CN" sz="2400" dirty="0"/>
          </a:p>
          <a:p>
            <a:pPr marL="342900" indent="-342900">
              <a:buFont typeface="Wingdings" panose="05000000000000000000" pitchFamily="2" charset="2"/>
              <a:buChar char="l"/>
            </a:pPr>
            <a:r>
              <a:rPr lang="zh-CN" altLang="zh-CN" sz="2400" dirty="0" smtClean="0"/>
              <a:t>货币</a:t>
            </a:r>
            <a:r>
              <a:rPr lang="zh-CN" altLang="zh-CN" sz="2400" dirty="0"/>
              <a:t>可兑换程度及</a:t>
            </a:r>
            <a:r>
              <a:rPr lang="zh-CN" altLang="zh-CN" sz="2400" dirty="0" smtClean="0"/>
              <a:t>外汇管制</a:t>
            </a:r>
            <a:r>
              <a:rPr lang="zh-CN" altLang="en-US" sz="2400" dirty="0" smtClean="0"/>
              <a:t>等</a:t>
            </a:r>
            <a:endParaRPr lang="en-US" altLang="zh-CN" sz="2400" dirty="0" smtClean="0"/>
          </a:p>
        </p:txBody>
      </p:sp>
    </p:spTree>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直接连接符 6"/>
          <p:cNvSpPr>
            <a:spLocks noChangeShapeType="1"/>
          </p:cNvSpPr>
          <p:nvPr/>
        </p:nvSpPr>
        <p:spPr bwMode="auto">
          <a:xfrm rot="5400000">
            <a:off x="-20610" y="449184"/>
            <a:ext cx="900000" cy="1587"/>
          </a:xfrm>
          <a:prstGeom prst="line">
            <a:avLst/>
          </a:prstGeom>
          <a:noFill/>
          <a:ln w="28575">
            <a:solidFill>
              <a:srgbClr val="0070C0"/>
            </a:solidFill>
            <a:round/>
          </a:ln>
        </p:spPr>
        <p:txBody>
          <a:bodyPr/>
          <a:lstStyle/>
          <a:p>
            <a:endParaRPr lang="zh-CN" altLang="en-US"/>
          </a:p>
        </p:txBody>
      </p:sp>
      <p:sp>
        <p:nvSpPr>
          <p:cNvPr id="8" name="直接连接符 6"/>
          <p:cNvSpPr>
            <a:spLocks noChangeShapeType="1"/>
          </p:cNvSpPr>
          <p:nvPr/>
        </p:nvSpPr>
        <p:spPr bwMode="auto">
          <a:xfrm rot="5400000">
            <a:off x="222381" y="287208"/>
            <a:ext cx="576000" cy="1587"/>
          </a:xfrm>
          <a:prstGeom prst="line">
            <a:avLst/>
          </a:prstGeom>
          <a:noFill/>
          <a:ln w="28575">
            <a:solidFill>
              <a:srgbClr val="0070C0"/>
            </a:solidFill>
            <a:round/>
          </a:ln>
        </p:spPr>
        <p:txBody>
          <a:bodyPr/>
          <a:lstStyle/>
          <a:p>
            <a:endParaRPr lang="zh-CN" altLang="en-US"/>
          </a:p>
        </p:txBody>
      </p:sp>
      <p:sp>
        <p:nvSpPr>
          <p:cNvPr id="9" name="标题 1"/>
          <p:cNvSpPr>
            <a:spLocks noGrp="1" noChangeArrowheads="1"/>
          </p:cNvSpPr>
          <p:nvPr>
            <p:ph type="title" idx="4294967295"/>
          </p:nvPr>
        </p:nvSpPr>
        <p:spPr bwMode="auto">
          <a:xfrm>
            <a:off x="622300" y="403860"/>
            <a:ext cx="8550910" cy="392430"/>
          </a:xfrm>
          <a:prstGeom prst="rect">
            <a:avLst/>
          </a:prstGeom>
          <a:noFill/>
          <a:ln>
            <a:miter lim="800000"/>
          </a:ln>
        </p:spPr>
        <p:txBody>
          <a:bodyPr>
            <a:noAutofit/>
          </a:bodyPr>
          <a:lstStyle/>
          <a:p>
            <a:pPr algn="l"/>
            <a:r>
              <a:rPr lang="zh-CN" altLang="en-US" sz="2800" b="1" dirty="0">
                <a:solidFill>
                  <a:srgbClr val="0070C0"/>
                </a:solidFill>
                <a:latin typeface="微软雅黑" panose="020B0503020204020204" pitchFamily="34" charset="-122"/>
                <a:ea typeface="微软雅黑" panose="020B0503020204020204" pitchFamily="34" charset="-122"/>
              </a:rPr>
              <a:t>中国涉外律师在防范“一带一路”法律风险中的作用</a:t>
            </a:r>
          </a:p>
        </p:txBody>
      </p:sp>
      <p:sp>
        <p:nvSpPr>
          <p:cNvPr id="4" name="内容占位符 2"/>
          <p:cNvSpPr>
            <a:spLocks noGrp="1"/>
          </p:cNvSpPr>
          <p:nvPr>
            <p:ph idx="1"/>
          </p:nvPr>
        </p:nvSpPr>
        <p:spPr>
          <a:xfrm>
            <a:off x="395605" y="1267460"/>
            <a:ext cx="8432800" cy="5544820"/>
          </a:xfrm>
        </p:spPr>
        <p:txBody>
          <a:bodyPr>
            <a:noAutofit/>
          </a:bodyPr>
          <a:lstStyle/>
          <a:p>
            <a:pPr>
              <a:buClr>
                <a:schemeClr val="accent6">
                  <a:lumMod val="75000"/>
                </a:schemeClr>
              </a:buClr>
              <a:buFont typeface="Wingdings" panose="05000000000000000000" pitchFamily="2" charset="2"/>
              <a:buChar char="l"/>
            </a:pPr>
            <a:r>
              <a:rPr lang="en-US" altLang="zh-CN" sz="2100" b="1" dirty="0">
                <a:solidFill>
                  <a:srgbClr val="0070C0"/>
                </a:solidFill>
              </a:rPr>
              <a:t>自由贸易区（FTA）法律服务</a:t>
            </a:r>
            <a:endParaRPr lang="en-US" altLang="zh-CN" sz="2100" dirty="0" smtClean="0"/>
          </a:p>
          <a:p>
            <a:pPr marL="0" indent="0">
              <a:buClr>
                <a:schemeClr val="accent6">
                  <a:lumMod val="75000"/>
                </a:schemeClr>
              </a:buClr>
              <a:buNone/>
            </a:pPr>
            <a:r>
              <a:rPr lang="en-US" altLang="zh-CN" sz="2100" dirty="0" err="1" smtClean="0"/>
              <a:t>中国目前已与“一带一路”沿线部分国家签订自贸协定，与部分国家正就FTA进行谈判或升级谈判，与部分国家间FTA正在研究</a:t>
            </a:r>
            <a:r>
              <a:rPr lang="en-US" altLang="zh-CN" sz="2100" dirty="0" smtClean="0"/>
              <a:t>。律师可就企业充分利用FTA项下的各种便利提供法律服务。</a:t>
            </a:r>
          </a:p>
          <a:p>
            <a:pPr marL="0" indent="0">
              <a:buClr>
                <a:schemeClr val="accent6">
                  <a:lumMod val="75000"/>
                </a:schemeClr>
              </a:buClr>
              <a:buNone/>
            </a:pPr>
            <a:endParaRPr lang="en-US" altLang="zh-CN" sz="2100" dirty="0" smtClean="0"/>
          </a:p>
          <a:p>
            <a:pPr>
              <a:buClr>
                <a:schemeClr val="accent6">
                  <a:lumMod val="75000"/>
                </a:schemeClr>
              </a:buClr>
              <a:buFont typeface="Wingdings" panose="05000000000000000000" charset="0"/>
              <a:buChar char="l"/>
            </a:pPr>
            <a:r>
              <a:rPr lang="en-US" altLang="zh-CN" sz="2100" b="1" dirty="0">
                <a:solidFill>
                  <a:srgbClr val="0070C0"/>
                </a:solidFill>
                <a:sym typeface="+mn-ea"/>
              </a:rPr>
              <a:t>投资及大额贸易前尽职调查法律服务</a:t>
            </a:r>
          </a:p>
          <a:p>
            <a:pPr marL="0" indent="0">
              <a:buClr>
                <a:schemeClr val="accent6">
                  <a:lumMod val="75000"/>
                </a:schemeClr>
              </a:buClr>
              <a:buFont typeface="Wingdings" panose="05000000000000000000" charset="0"/>
              <a:buNone/>
            </a:pPr>
            <a:r>
              <a:rPr lang="en-US" altLang="zh-CN" sz="2100" dirty="0" smtClean="0">
                <a:sym typeface="+mn-ea"/>
              </a:rPr>
              <a:t>律师可就目的国投资、贸易、税收、环保、劳工、外汇等投资贸易环境，与境外律师、会计师、税务师配合，为企业提供投资及大额贸易前尽职调查法律服务。</a:t>
            </a:r>
          </a:p>
          <a:p>
            <a:pPr marL="0" indent="0">
              <a:buClr>
                <a:schemeClr val="accent6">
                  <a:lumMod val="75000"/>
                </a:schemeClr>
              </a:buClr>
              <a:buFont typeface="Wingdings" panose="05000000000000000000" charset="0"/>
              <a:buNone/>
            </a:pPr>
            <a:endParaRPr lang="en-US" altLang="zh-CN" sz="2100" dirty="0" smtClean="0">
              <a:sym typeface="+mn-ea"/>
            </a:endParaRPr>
          </a:p>
          <a:p>
            <a:pPr>
              <a:buClr>
                <a:schemeClr val="accent6">
                  <a:lumMod val="75000"/>
                </a:schemeClr>
              </a:buClr>
              <a:buFont typeface="Wingdings" panose="05000000000000000000" pitchFamily="2" charset="2"/>
              <a:buChar char="l"/>
            </a:pPr>
            <a:r>
              <a:rPr lang="en-US" altLang="zh-CN" sz="2100" b="1" dirty="0">
                <a:solidFill>
                  <a:srgbClr val="0070C0"/>
                </a:solidFill>
                <a:sym typeface="+mn-ea"/>
              </a:rPr>
              <a:t>项目全程法律服务</a:t>
            </a:r>
          </a:p>
          <a:p>
            <a:pPr marL="0" indent="0" algn="l">
              <a:buClr>
                <a:schemeClr val="accent6">
                  <a:lumMod val="75000"/>
                </a:schemeClr>
              </a:buClr>
              <a:buFont typeface="Wingdings" panose="05000000000000000000" charset="0"/>
              <a:buNone/>
            </a:pPr>
            <a:r>
              <a:rPr lang="en-US" altLang="zh-CN" sz="2100" dirty="0" smtClean="0">
                <a:sym typeface="+mn-ea"/>
              </a:rPr>
              <a:t>律师可与境外律师合作，就投资项目提供全程法律服务，包括但不限于参与投资架构设计、尽职调查、起草/审查合同（包括投资协议、章程等），参与谈判，出具专项法律意见等。</a:t>
            </a: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内容占位符 2"/>
          <p:cNvSpPr>
            <a:spLocks noGrp="1"/>
          </p:cNvSpPr>
          <p:nvPr>
            <p:ph idx="1"/>
          </p:nvPr>
        </p:nvSpPr>
        <p:spPr>
          <a:xfrm>
            <a:off x="415290" y="735965"/>
            <a:ext cx="8432800" cy="5544820"/>
          </a:xfrm>
        </p:spPr>
        <p:txBody>
          <a:bodyPr>
            <a:noAutofit/>
          </a:bodyPr>
          <a:lstStyle/>
          <a:p>
            <a:pPr>
              <a:buClr>
                <a:schemeClr val="accent6">
                  <a:lumMod val="75000"/>
                </a:schemeClr>
              </a:buClr>
              <a:buFont typeface="Wingdings" panose="05000000000000000000" pitchFamily="2" charset="2"/>
              <a:buChar char="l"/>
            </a:pPr>
            <a:r>
              <a:rPr lang="en-US" altLang="zh-CN" sz="2200" b="1" dirty="0">
                <a:solidFill>
                  <a:srgbClr val="0070C0"/>
                </a:solidFill>
              </a:rPr>
              <a:t>避免双重征税法律服务</a:t>
            </a:r>
          </a:p>
          <a:p>
            <a:pPr marL="0" indent="0">
              <a:buClr>
                <a:schemeClr val="accent6">
                  <a:lumMod val="75000"/>
                </a:schemeClr>
              </a:buClr>
              <a:buNone/>
            </a:pPr>
            <a:r>
              <a:rPr lang="en-US" altLang="zh-CN" sz="2200" dirty="0" smtClean="0"/>
              <a:t>中国现已与54个国家签署了税收协定，并对其中7个早年签署的协定进行了全面或部分修订。律师可以就此为企业提供法律服务，避免不必要的税收负担。</a:t>
            </a:r>
          </a:p>
          <a:p>
            <a:pPr marL="0" indent="0">
              <a:buClr>
                <a:schemeClr val="accent6">
                  <a:lumMod val="75000"/>
                </a:schemeClr>
              </a:buClr>
              <a:buNone/>
            </a:pPr>
            <a:endParaRPr lang="en-US" altLang="zh-CN" sz="2200" dirty="0" smtClean="0"/>
          </a:p>
          <a:p>
            <a:pPr>
              <a:buClr>
                <a:schemeClr val="accent6">
                  <a:lumMod val="75000"/>
                </a:schemeClr>
              </a:buClr>
              <a:buFont typeface="Wingdings" panose="05000000000000000000" charset="0"/>
              <a:buChar char="l"/>
            </a:pPr>
            <a:r>
              <a:rPr lang="en-US" altLang="zh-CN" sz="2200" b="1" dirty="0">
                <a:solidFill>
                  <a:srgbClr val="0070C0"/>
                </a:solidFill>
                <a:sym typeface="+mn-ea"/>
              </a:rPr>
              <a:t>投资者与东道国投资争议法律服务</a:t>
            </a:r>
          </a:p>
          <a:p>
            <a:pPr marL="0" indent="0">
              <a:buClr>
                <a:schemeClr val="accent6">
                  <a:lumMod val="75000"/>
                </a:schemeClr>
              </a:buClr>
              <a:buFont typeface="Wingdings" panose="05000000000000000000" charset="0"/>
              <a:buNone/>
            </a:pPr>
            <a:r>
              <a:rPr lang="en-US" altLang="zh-CN" sz="2200" dirty="0" smtClean="0">
                <a:sym typeface="+mn-ea"/>
              </a:rPr>
              <a:t>律师可就浙资者与“一带一路”沿线国家之间的投资争议，根据《华盛顿公约》规定，提供相关法律服务。</a:t>
            </a:r>
          </a:p>
          <a:p>
            <a:pPr marL="0" indent="0">
              <a:buClr>
                <a:schemeClr val="accent6">
                  <a:lumMod val="75000"/>
                </a:schemeClr>
              </a:buClr>
              <a:buFont typeface="Wingdings" panose="05000000000000000000" charset="0"/>
              <a:buNone/>
            </a:pPr>
            <a:endParaRPr lang="en-US" altLang="zh-CN" sz="2200" dirty="0" smtClean="0">
              <a:sym typeface="+mn-ea"/>
            </a:endParaRPr>
          </a:p>
          <a:p>
            <a:pPr algn="l">
              <a:buClr>
                <a:schemeClr val="accent6">
                  <a:lumMod val="75000"/>
                </a:schemeClr>
              </a:buClr>
              <a:buFont typeface="Wingdings" panose="05000000000000000000" charset="0"/>
              <a:buChar char="l"/>
            </a:pPr>
            <a:r>
              <a:rPr lang="en-US" altLang="zh-CN" sz="2200" b="1" dirty="0">
                <a:solidFill>
                  <a:srgbClr val="0070C0"/>
                </a:solidFill>
                <a:sym typeface="+mn-ea"/>
              </a:rPr>
              <a:t>商事仲裁与涉外诉讼法律服务</a:t>
            </a:r>
          </a:p>
          <a:p>
            <a:pPr marL="0" indent="0" algn="l">
              <a:buClr>
                <a:schemeClr val="accent6">
                  <a:lumMod val="75000"/>
                </a:schemeClr>
              </a:buClr>
              <a:buFont typeface="Wingdings" panose="05000000000000000000" charset="0"/>
              <a:buNone/>
            </a:pPr>
            <a:r>
              <a:rPr lang="en-US" altLang="zh-CN" sz="2200" dirty="0" smtClean="0">
                <a:sym typeface="+mn-ea"/>
              </a:rPr>
              <a:t>律师可根据《承认及执行外国仲裁裁决公约》（1958年纽约公约）及中国与“一带一路”沿线国家部分国家签订的民商事司法协助条约，为企业与“一带一路”沿线的贸易主体之间的商事纠纷，提供仲裁、诉讼法律服务。</a:t>
            </a: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0050" name="灯片编号占位符 5"/>
          <p:cNvSpPr txBox="1">
            <a:spLocks noGrp="1" noChangeArrowheads="1"/>
          </p:cNvSpPr>
          <p:nvPr/>
        </p:nvSpPr>
        <p:spPr bwMode="auto">
          <a:xfrm>
            <a:off x="6553924" y="6355493"/>
            <a:ext cx="2132605" cy="36572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lIns="91424" tIns="45712" rIns="91424" bIns="45712" anchor="ctr"/>
          <a:lstStyle>
            <a:lvl1pPr eaLnBrk="0" hangingPunct="0">
              <a:defRPr sz="2100">
                <a:solidFill>
                  <a:schemeClr val="tx1"/>
                </a:solidFill>
                <a:latin typeface="Arial" panose="020B0604020202020204" pitchFamily="34" charset="0"/>
                <a:ea typeface="宋体" panose="02010600030101010101" pitchFamily="2" charset="-122"/>
              </a:defRPr>
            </a:lvl1pPr>
            <a:lvl2pPr marL="742950" indent="-285750" eaLnBrk="0" hangingPunct="0">
              <a:defRPr sz="2100">
                <a:solidFill>
                  <a:schemeClr val="tx1"/>
                </a:solidFill>
                <a:latin typeface="Arial" panose="020B0604020202020204" pitchFamily="34" charset="0"/>
                <a:ea typeface="宋体" panose="02010600030101010101" pitchFamily="2" charset="-122"/>
              </a:defRPr>
            </a:lvl2pPr>
            <a:lvl3pPr marL="1143000" indent="-228600" eaLnBrk="0" hangingPunct="0">
              <a:defRPr sz="2100">
                <a:solidFill>
                  <a:schemeClr val="tx1"/>
                </a:solidFill>
                <a:latin typeface="Arial" panose="020B0604020202020204" pitchFamily="34" charset="0"/>
                <a:ea typeface="宋体" panose="02010600030101010101" pitchFamily="2" charset="-122"/>
              </a:defRPr>
            </a:lvl3pPr>
            <a:lvl4pPr marL="1600200" indent="-228600" eaLnBrk="0" hangingPunct="0">
              <a:defRPr sz="2100">
                <a:solidFill>
                  <a:schemeClr val="tx1"/>
                </a:solidFill>
                <a:latin typeface="Arial" panose="020B0604020202020204" pitchFamily="34" charset="0"/>
                <a:ea typeface="宋体" panose="02010600030101010101" pitchFamily="2" charset="-122"/>
              </a:defRPr>
            </a:lvl4pPr>
            <a:lvl5pPr marL="2057400" indent="-228600" eaLnBrk="0" hangingPunct="0">
              <a:defRPr sz="2100">
                <a:solidFill>
                  <a:schemeClr val="tx1"/>
                </a:solidFill>
                <a:latin typeface="Arial" panose="020B0604020202020204" pitchFamily="34" charset="0"/>
                <a:ea typeface="宋体" panose="02010600030101010101" pitchFamily="2" charset="-122"/>
              </a:defRPr>
            </a:lvl5pPr>
            <a:lvl6pPr marL="2514600" indent="-228600" defTabSz="1042670" eaLnBrk="0" fontAlgn="base" hangingPunct="0">
              <a:spcBef>
                <a:spcPct val="0"/>
              </a:spcBef>
              <a:spcAft>
                <a:spcPct val="0"/>
              </a:spcAft>
              <a:buFont typeface="Arial" panose="020B0604020202020204" pitchFamily="34" charset="0"/>
              <a:defRPr sz="2100">
                <a:solidFill>
                  <a:schemeClr val="tx1"/>
                </a:solidFill>
                <a:latin typeface="Arial" panose="020B0604020202020204" pitchFamily="34" charset="0"/>
                <a:ea typeface="宋体" panose="02010600030101010101" pitchFamily="2" charset="-122"/>
              </a:defRPr>
            </a:lvl6pPr>
            <a:lvl7pPr marL="2971800" indent="-228600" defTabSz="1042670" eaLnBrk="0" fontAlgn="base" hangingPunct="0">
              <a:spcBef>
                <a:spcPct val="0"/>
              </a:spcBef>
              <a:spcAft>
                <a:spcPct val="0"/>
              </a:spcAft>
              <a:buFont typeface="Arial" panose="020B0604020202020204" pitchFamily="34" charset="0"/>
              <a:defRPr sz="2100">
                <a:solidFill>
                  <a:schemeClr val="tx1"/>
                </a:solidFill>
                <a:latin typeface="Arial" panose="020B0604020202020204" pitchFamily="34" charset="0"/>
                <a:ea typeface="宋体" panose="02010600030101010101" pitchFamily="2" charset="-122"/>
              </a:defRPr>
            </a:lvl7pPr>
            <a:lvl8pPr marL="3429000" indent="-228600" defTabSz="1042670" eaLnBrk="0" fontAlgn="base" hangingPunct="0">
              <a:spcBef>
                <a:spcPct val="0"/>
              </a:spcBef>
              <a:spcAft>
                <a:spcPct val="0"/>
              </a:spcAft>
              <a:buFont typeface="Arial" panose="020B0604020202020204" pitchFamily="34" charset="0"/>
              <a:defRPr sz="2100">
                <a:solidFill>
                  <a:schemeClr val="tx1"/>
                </a:solidFill>
                <a:latin typeface="Arial" panose="020B0604020202020204" pitchFamily="34" charset="0"/>
                <a:ea typeface="宋体" panose="02010600030101010101" pitchFamily="2" charset="-122"/>
              </a:defRPr>
            </a:lvl8pPr>
            <a:lvl9pPr marL="3886200" indent="-228600" defTabSz="1042670" eaLnBrk="0" fontAlgn="base" hangingPunct="0">
              <a:spcBef>
                <a:spcPct val="0"/>
              </a:spcBef>
              <a:spcAft>
                <a:spcPct val="0"/>
              </a:spcAft>
              <a:buFont typeface="Arial" panose="020B0604020202020204" pitchFamily="34" charset="0"/>
              <a:defRPr sz="2100">
                <a:solidFill>
                  <a:schemeClr val="tx1"/>
                </a:solidFill>
                <a:latin typeface="Arial" panose="020B0604020202020204" pitchFamily="34" charset="0"/>
                <a:ea typeface="宋体" panose="02010600030101010101" pitchFamily="2" charset="-122"/>
              </a:defRPr>
            </a:lvl9pPr>
          </a:lstStyle>
          <a:p>
            <a:pPr algn="r" eaLnBrk="1" hangingPunct="1"/>
            <a:fld id="{B88FF28C-1388-48CC-B1F7-FB63131FAA1B}" type="slidenum">
              <a:rPr lang="zh-CN" altLang="en-US" sz="1200">
                <a:solidFill>
                  <a:srgbClr val="898989"/>
                </a:solidFill>
              </a:rPr>
              <a:pPr algn="r" eaLnBrk="1" hangingPunct="1"/>
              <a:t>44</a:t>
            </a:fld>
            <a:endParaRPr lang="en-US" altLang="zh-CN" sz="1600"/>
          </a:p>
        </p:txBody>
      </p:sp>
      <p:pic>
        <p:nvPicPr>
          <p:cNvPr id="130051" name="Picture 2"/>
          <p:cNvPicPr>
            <a:picLocks noChangeAspect="1" noChangeArrowheads="1"/>
          </p:cNvPicPr>
          <p:nvPr/>
        </p:nvPicPr>
        <p:blipFill>
          <a:blip r:embed="rId2" cstate="print">
            <a:extLst>
              <a:ext uri="{28A0092B-C50C-407E-A947-70E740481C1C}">
                <a14:useLocalDpi xmlns:a14="http://schemas.microsoft.com/office/drawing/2010/main" xmlns="" val="0"/>
              </a:ext>
            </a:extLst>
          </a:blip>
          <a:srcRect/>
          <a:stretch>
            <a:fillRect/>
          </a:stretch>
        </p:blipFill>
        <p:spPr bwMode="auto">
          <a:xfrm>
            <a:off x="6358447" y="4539845"/>
            <a:ext cx="2586004" cy="183436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130052" name="灯片编号占位符 12"/>
          <p:cNvSpPr>
            <a:spLocks noGrp="1" noChangeArrowheads="1"/>
          </p:cNvSpPr>
          <p:nvPr/>
        </p:nvSpPr>
        <p:spPr bwMode="auto">
          <a:xfrm>
            <a:off x="479194" y="1160519"/>
            <a:ext cx="5192369" cy="490989"/>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lIns="91424" tIns="45712" rIns="91424" bIns="45712"/>
          <a:lstStyle>
            <a:lvl1pPr eaLnBrk="0" hangingPunct="0">
              <a:defRPr sz="2100">
                <a:solidFill>
                  <a:schemeClr val="tx1"/>
                </a:solidFill>
                <a:latin typeface="Arial" panose="020B0604020202020204" pitchFamily="34" charset="0"/>
                <a:ea typeface="宋体" panose="02010600030101010101" pitchFamily="2" charset="-122"/>
              </a:defRPr>
            </a:lvl1pPr>
            <a:lvl2pPr marL="742950" indent="-285750" eaLnBrk="0" hangingPunct="0">
              <a:defRPr sz="2100">
                <a:solidFill>
                  <a:schemeClr val="tx1"/>
                </a:solidFill>
                <a:latin typeface="Arial" panose="020B0604020202020204" pitchFamily="34" charset="0"/>
                <a:ea typeface="宋体" panose="02010600030101010101" pitchFamily="2" charset="-122"/>
              </a:defRPr>
            </a:lvl2pPr>
            <a:lvl3pPr marL="1143000" indent="-228600" eaLnBrk="0" hangingPunct="0">
              <a:defRPr sz="2100">
                <a:solidFill>
                  <a:schemeClr val="tx1"/>
                </a:solidFill>
                <a:latin typeface="Arial" panose="020B0604020202020204" pitchFamily="34" charset="0"/>
                <a:ea typeface="宋体" panose="02010600030101010101" pitchFamily="2" charset="-122"/>
              </a:defRPr>
            </a:lvl3pPr>
            <a:lvl4pPr marL="1600200" indent="-228600" eaLnBrk="0" hangingPunct="0">
              <a:defRPr sz="2100">
                <a:solidFill>
                  <a:schemeClr val="tx1"/>
                </a:solidFill>
                <a:latin typeface="Arial" panose="020B0604020202020204" pitchFamily="34" charset="0"/>
                <a:ea typeface="宋体" panose="02010600030101010101" pitchFamily="2" charset="-122"/>
              </a:defRPr>
            </a:lvl4pPr>
            <a:lvl5pPr marL="2057400" indent="-228600" eaLnBrk="0" hangingPunct="0">
              <a:defRPr sz="2100">
                <a:solidFill>
                  <a:schemeClr val="tx1"/>
                </a:solidFill>
                <a:latin typeface="Arial" panose="020B0604020202020204" pitchFamily="34" charset="0"/>
                <a:ea typeface="宋体" panose="02010600030101010101" pitchFamily="2" charset="-122"/>
              </a:defRPr>
            </a:lvl5pPr>
            <a:lvl6pPr marL="2514600" indent="-228600" defTabSz="1042670" eaLnBrk="0" fontAlgn="base" hangingPunct="0">
              <a:spcBef>
                <a:spcPct val="0"/>
              </a:spcBef>
              <a:spcAft>
                <a:spcPct val="0"/>
              </a:spcAft>
              <a:buFont typeface="Arial" panose="020B0604020202020204" pitchFamily="34" charset="0"/>
              <a:defRPr sz="2100">
                <a:solidFill>
                  <a:schemeClr val="tx1"/>
                </a:solidFill>
                <a:latin typeface="Arial" panose="020B0604020202020204" pitchFamily="34" charset="0"/>
                <a:ea typeface="宋体" panose="02010600030101010101" pitchFamily="2" charset="-122"/>
              </a:defRPr>
            </a:lvl6pPr>
            <a:lvl7pPr marL="2971800" indent="-228600" defTabSz="1042670" eaLnBrk="0" fontAlgn="base" hangingPunct="0">
              <a:spcBef>
                <a:spcPct val="0"/>
              </a:spcBef>
              <a:spcAft>
                <a:spcPct val="0"/>
              </a:spcAft>
              <a:buFont typeface="Arial" panose="020B0604020202020204" pitchFamily="34" charset="0"/>
              <a:defRPr sz="2100">
                <a:solidFill>
                  <a:schemeClr val="tx1"/>
                </a:solidFill>
                <a:latin typeface="Arial" panose="020B0604020202020204" pitchFamily="34" charset="0"/>
                <a:ea typeface="宋体" panose="02010600030101010101" pitchFamily="2" charset="-122"/>
              </a:defRPr>
            </a:lvl7pPr>
            <a:lvl8pPr marL="3429000" indent="-228600" defTabSz="1042670" eaLnBrk="0" fontAlgn="base" hangingPunct="0">
              <a:spcBef>
                <a:spcPct val="0"/>
              </a:spcBef>
              <a:spcAft>
                <a:spcPct val="0"/>
              </a:spcAft>
              <a:buFont typeface="Arial" panose="020B0604020202020204" pitchFamily="34" charset="0"/>
              <a:defRPr sz="2100">
                <a:solidFill>
                  <a:schemeClr val="tx1"/>
                </a:solidFill>
                <a:latin typeface="Arial" panose="020B0604020202020204" pitchFamily="34" charset="0"/>
                <a:ea typeface="宋体" panose="02010600030101010101" pitchFamily="2" charset="-122"/>
              </a:defRPr>
            </a:lvl8pPr>
            <a:lvl9pPr marL="3886200" indent="-228600" defTabSz="1042670" eaLnBrk="0" fontAlgn="base" hangingPunct="0">
              <a:spcBef>
                <a:spcPct val="0"/>
              </a:spcBef>
              <a:spcAft>
                <a:spcPct val="0"/>
              </a:spcAft>
              <a:buFont typeface="Arial" panose="020B0604020202020204" pitchFamily="34" charset="0"/>
              <a:defRPr sz="2100">
                <a:solidFill>
                  <a:schemeClr val="tx1"/>
                </a:solidFill>
                <a:latin typeface="Arial" panose="020B0604020202020204" pitchFamily="34" charset="0"/>
                <a:ea typeface="宋体" panose="02010600030101010101" pitchFamily="2" charset="-122"/>
              </a:defRPr>
            </a:lvl9pPr>
          </a:lstStyle>
          <a:p>
            <a:pPr eaLnBrk="1" hangingPunct="1"/>
            <a:endParaRPr lang="zh-CN" altLang="en-US"/>
          </a:p>
        </p:txBody>
      </p:sp>
      <p:sp>
        <p:nvSpPr>
          <p:cNvPr id="130053" name="TextBox 14"/>
          <p:cNvSpPr>
            <a:spLocks noChangeArrowheads="1"/>
          </p:cNvSpPr>
          <p:nvPr/>
        </p:nvSpPr>
        <p:spPr bwMode="auto">
          <a:xfrm>
            <a:off x="631232" y="3690334"/>
            <a:ext cx="5192369" cy="41435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lIns="80147" tIns="40074" rIns="80147" bIns="40074">
            <a:spAutoFit/>
          </a:bodyPr>
          <a:lstStyle>
            <a:lvl1pPr eaLnBrk="0" hangingPunct="0">
              <a:defRPr sz="2100">
                <a:solidFill>
                  <a:schemeClr val="tx1"/>
                </a:solidFill>
                <a:latin typeface="Arial" panose="020B0604020202020204" pitchFamily="34" charset="0"/>
                <a:ea typeface="宋体" panose="02010600030101010101" pitchFamily="2" charset="-122"/>
              </a:defRPr>
            </a:lvl1pPr>
            <a:lvl2pPr marL="742950" indent="-285750" eaLnBrk="0" hangingPunct="0">
              <a:defRPr sz="2100">
                <a:solidFill>
                  <a:schemeClr val="tx1"/>
                </a:solidFill>
                <a:latin typeface="Arial" panose="020B0604020202020204" pitchFamily="34" charset="0"/>
                <a:ea typeface="宋体" panose="02010600030101010101" pitchFamily="2" charset="-122"/>
              </a:defRPr>
            </a:lvl2pPr>
            <a:lvl3pPr marL="1143000" indent="-228600" eaLnBrk="0" hangingPunct="0">
              <a:defRPr sz="2100">
                <a:solidFill>
                  <a:schemeClr val="tx1"/>
                </a:solidFill>
                <a:latin typeface="Arial" panose="020B0604020202020204" pitchFamily="34" charset="0"/>
                <a:ea typeface="宋体" panose="02010600030101010101" pitchFamily="2" charset="-122"/>
              </a:defRPr>
            </a:lvl3pPr>
            <a:lvl4pPr marL="1600200" indent="-228600" eaLnBrk="0" hangingPunct="0">
              <a:defRPr sz="2100">
                <a:solidFill>
                  <a:schemeClr val="tx1"/>
                </a:solidFill>
                <a:latin typeface="Arial" panose="020B0604020202020204" pitchFamily="34" charset="0"/>
                <a:ea typeface="宋体" panose="02010600030101010101" pitchFamily="2" charset="-122"/>
              </a:defRPr>
            </a:lvl4pPr>
            <a:lvl5pPr marL="2057400" indent="-228600" eaLnBrk="0" hangingPunct="0">
              <a:defRPr sz="2100">
                <a:solidFill>
                  <a:schemeClr val="tx1"/>
                </a:solidFill>
                <a:latin typeface="Arial" panose="020B0604020202020204" pitchFamily="34" charset="0"/>
                <a:ea typeface="宋体" panose="02010600030101010101" pitchFamily="2" charset="-122"/>
              </a:defRPr>
            </a:lvl5pPr>
            <a:lvl6pPr marL="2514600" indent="-228600" defTabSz="1042670" eaLnBrk="0" fontAlgn="base" hangingPunct="0">
              <a:spcBef>
                <a:spcPct val="0"/>
              </a:spcBef>
              <a:spcAft>
                <a:spcPct val="0"/>
              </a:spcAft>
              <a:buFont typeface="Arial" panose="020B0604020202020204" pitchFamily="34" charset="0"/>
              <a:defRPr sz="2100">
                <a:solidFill>
                  <a:schemeClr val="tx1"/>
                </a:solidFill>
                <a:latin typeface="Arial" panose="020B0604020202020204" pitchFamily="34" charset="0"/>
                <a:ea typeface="宋体" panose="02010600030101010101" pitchFamily="2" charset="-122"/>
              </a:defRPr>
            </a:lvl6pPr>
            <a:lvl7pPr marL="2971800" indent="-228600" defTabSz="1042670" eaLnBrk="0" fontAlgn="base" hangingPunct="0">
              <a:spcBef>
                <a:spcPct val="0"/>
              </a:spcBef>
              <a:spcAft>
                <a:spcPct val="0"/>
              </a:spcAft>
              <a:buFont typeface="Arial" panose="020B0604020202020204" pitchFamily="34" charset="0"/>
              <a:defRPr sz="2100">
                <a:solidFill>
                  <a:schemeClr val="tx1"/>
                </a:solidFill>
                <a:latin typeface="Arial" panose="020B0604020202020204" pitchFamily="34" charset="0"/>
                <a:ea typeface="宋体" panose="02010600030101010101" pitchFamily="2" charset="-122"/>
              </a:defRPr>
            </a:lvl7pPr>
            <a:lvl8pPr marL="3429000" indent="-228600" defTabSz="1042670" eaLnBrk="0" fontAlgn="base" hangingPunct="0">
              <a:spcBef>
                <a:spcPct val="0"/>
              </a:spcBef>
              <a:spcAft>
                <a:spcPct val="0"/>
              </a:spcAft>
              <a:buFont typeface="Arial" panose="020B0604020202020204" pitchFamily="34" charset="0"/>
              <a:defRPr sz="2100">
                <a:solidFill>
                  <a:schemeClr val="tx1"/>
                </a:solidFill>
                <a:latin typeface="Arial" panose="020B0604020202020204" pitchFamily="34" charset="0"/>
                <a:ea typeface="宋体" panose="02010600030101010101" pitchFamily="2" charset="-122"/>
              </a:defRPr>
            </a:lvl8pPr>
            <a:lvl9pPr marL="3886200" indent="-228600" defTabSz="1042670" eaLnBrk="0" fontAlgn="base" hangingPunct="0">
              <a:spcBef>
                <a:spcPct val="0"/>
              </a:spcBef>
              <a:spcAft>
                <a:spcPct val="0"/>
              </a:spcAft>
              <a:buFont typeface="Arial" panose="020B0604020202020204" pitchFamily="34" charset="0"/>
              <a:defRPr sz="2100">
                <a:solidFill>
                  <a:schemeClr val="tx1"/>
                </a:solidFill>
                <a:latin typeface="Arial" panose="020B0604020202020204" pitchFamily="34" charset="0"/>
                <a:ea typeface="宋体" panose="02010600030101010101" pitchFamily="2" charset="-122"/>
              </a:defRPr>
            </a:lvl9pPr>
          </a:lstStyle>
          <a:p>
            <a:pPr algn="just" eaLnBrk="1" hangingPunct="1">
              <a:lnSpc>
                <a:spcPts val="2630"/>
              </a:lnSpc>
            </a:pPr>
            <a:endParaRPr lang="zh-CN" altLang="en-US" sz="1400">
              <a:solidFill>
                <a:srgbClr val="000000"/>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130054" name="TextBox 10"/>
          <p:cNvSpPr>
            <a:spLocks noChangeArrowheads="1"/>
          </p:cNvSpPr>
          <p:nvPr/>
        </p:nvSpPr>
        <p:spPr bwMode="auto">
          <a:xfrm>
            <a:off x="817205" y="1665905"/>
            <a:ext cx="4764762" cy="35793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lIns="80147" tIns="40074" rIns="80147" bIns="40074">
            <a:spAutoFit/>
          </a:bodyPr>
          <a:lstStyle>
            <a:lvl1pPr eaLnBrk="0" hangingPunct="0">
              <a:defRPr sz="2100">
                <a:solidFill>
                  <a:schemeClr val="tx1"/>
                </a:solidFill>
                <a:latin typeface="Arial" panose="020B0604020202020204" pitchFamily="34" charset="0"/>
                <a:ea typeface="宋体" panose="02010600030101010101" pitchFamily="2" charset="-122"/>
              </a:defRPr>
            </a:lvl1pPr>
            <a:lvl2pPr marL="742950" indent="-285750" eaLnBrk="0" hangingPunct="0">
              <a:defRPr sz="2100">
                <a:solidFill>
                  <a:schemeClr val="tx1"/>
                </a:solidFill>
                <a:latin typeface="Arial" panose="020B0604020202020204" pitchFamily="34" charset="0"/>
                <a:ea typeface="宋体" panose="02010600030101010101" pitchFamily="2" charset="-122"/>
              </a:defRPr>
            </a:lvl2pPr>
            <a:lvl3pPr marL="1143000" indent="-228600" eaLnBrk="0" hangingPunct="0">
              <a:defRPr sz="2100">
                <a:solidFill>
                  <a:schemeClr val="tx1"/>
                </a:solidFill>
                <a:latin typeface="Arial" panose="020B0604020202020204" pitchFamily="34" charset="0"/>
                <a:ea typeface="宋体" panose="02010600030101010101" pitchFamily="2" charset="-122"/>
              </a:defRPr>
            </a:lvl3pPr>
            <a:lvl4pPr marL="1600200" indent="-228600" eaLnBrk="0" hangingPunct="0">
              <a:defRPr sz="2100">
                <a:solidFill>
                  <a:schemeClr val="tx1"/>
                </a:solidFill>
                <a:latin typeface="Arial" panose="020B0604020202020204" pitchFamily="34" charset="0"/>
                <a:ea typeface="宋体" panose="02010600030101010101" pitchFamily="2" charset="-122"/>
              </a:defRPr>
            </a:lvl4pPr>
            <a:lvl5pPr marL="2057400" indent="-228600" eaLnBrk="0" hangingPunct="0">
              <a:defRPr sz="2100">
                <a:solidFill>
                  <a:schemeClr val="tx1"/>
                </a:solidFill>
                <a:latin typeface="Arial" panose="020B0604020202020204" pitchFamily="34" charset="0"/>
                <a:ea typeface="宋体" panose="02010600030101010101" pitchFamily="2" charset="-122"/>
              </a:defRPr>
            </a:lvl5pPr>
            <a:lvl6pPr marL="2514600" indent="-228600" defTabSz="1042670" eaLnBrk="0" fontAlgn="base" hangingPunct="0">
              <a:spcBef>
                <a:spcPct val="0"/>
              </a:spcBef>
              <a:spcAft>
                <a:spcPct val="0"/>
              </a:spcAft>
              <a:buFont typeface="Arial" panose="020B0604020202020204" pitchFamily="34" charset="0"/>
              <a:defRPr sz="2100">
                <a:solidFill>
                  <a:schemeClr val="tx1"/>
                </a:solidFill>
                <a:latin typeface="Arial" panose="020B0604020202020204" pitchFamily="34" charset="0"/>
                <a:ea typeface="宋体" panose="02010600030101010101" pitchFamily="2" charset="-122"/>
              </a:defRPr>
            </a:lvl6pPr>
            <a:lvl7pPr marL="2971800" indent="-228600" defTabSz="1042670" eaLnBrk="0" fontAlgn="base" hangingPunct="0">
              <a:spcBef>
                <a:spcPct val="0"/>
              </a:spcBef>
              <a:spcAft>
                <a:spcPct val="0"/>
              </a:spcAft>
              <a:buFont typeface="Arial" panose="020B0604020202020204" pitchFamily="34" charset="0"/>
              <a:defRPr sz="2100">
                <a:solidFill>
                  <a:schemeClr val="tx1"/>
                </a:solidFill>
                <a:latin typeface="Arial" panose="020B0604020202020204" pitchFamily="34" charset="0"/>
                <a:ea typeface="宋体" panose="02010600030101010101" pitchFamily="2" charset="-122"/>
              </a:defRPr>
            </a:lvl7pPr>
            <a:lvl8pPr marL="3429000" indent="-228600" defTabSz="1042670" eaLnBrk="0" fontAlgn="base" hangingPunct="0">
              <a:spcBef>
                <a:spcPct val="0"/>
              </a:spcBef>
              <a:spcAft>
                <a:spcPct val="0"/>
              </a:spcAft>
              <a:buFont typeface="Arial" panose="020B0604020202020204" pitchFamily="34" charset="0"/>
              <a:defRPr sz="2100">
                <a:solidFill>
                  <a:schemeClr val="tx1"/>
                </a:solidFill>
                <a:latin typeface="Arial" panose="020B0604020202020204" pitchFamily="34" charset="0"/>
                <a:ea typeface="宋体" panose="02010600030101010101" pitchFamily="2" charset="-122"/>
              </a:defRPr>
            </a:lvl8pPr>
            <a:lvl9pPr marL="3886200" indent="-228600" defTabSz="1042670" eaLnBrk="0" fontAlgn="base" hangingPunct="0">
              <a:spcBef>
                <a:spcPct val="0"/>
              </a:spcBef>
              <a:spcAft>
                <a:spcPct val="0"/>
              </a:spcAft>
              <a:buFont typeface="Arial" panose="020B0604020202020204" pitchFamily="34" charset="0"/>
              <a:defRPr sz="2100">
                <a:solidFill>
                  <a:schemeClr val="tx1"/>
                </a:solidFill>
                <a:latin typeface="Arial" panose="020B0604020202020204" pitchFamily="34" charset="0"/>
                <a:ea typeface="宋体" panose="02010600030101010101" pitchFamily="2" charset="-122"/>
              </a:defRPr>
            </a:lvl9pPr>
          </a:lstStyle>
          <a:p>
            <a:pPr eaLnBrk="1" hangingPunct="1"/>
            <a:endParaRPr lang="zh-CN" altLang="en-US" sz="1800">
              <a:solidFill>
                <a:srgbClr val="C69661"/>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130055" name="Text Box 7"/>
          <p:cNvSpPr txBox="1">
            <a:spLocks noChangeArrowheads="1"/>
          </p:cNvSpPr>
          <p:nvPr/>
        </p:nvSpPr>
        <p:spPr bwMode="auto">
          <a:xfrm>
            <a:off x="179512" y="332656"/>
            <a:ext cx="4649054" cy="51181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lIns="80147" tIns="40074" rIns="80147" bIns="40074">
            <a:spAutoFit/>
          </a:bodyPr>
          <a:lstStyle>
            <a:lvl1pPr eaLnBrk="0" hangingPunct="0">
              <a:defRPr sz="2100">
                <a:solidFill>
                  <a:schemeClr val="tx1"/>
                </a:solidFill>
                <a:latin typeface="Arial" panose="020B0604020202020204" pitchFamily="34" charset="0"/>
                <a:ea typeface="宋体" panose="02010600030101010101" pitchFamily="2" charset="-122"/>
              </a:defRPr>
            </a:lvl1pPr>
            <a:lvl2pPr marL="742950" indent="-285750" eaLnBrk="0" hangingPunct="0">
              <a:defRPr sz="2100">
                <a:solidFill>
                  <a:schemeClr val="tx1"/>
                </a:solidFill>
                <a:latin typeface="Arial" panose="020B0604020202020204" pitchFamily="34" charset="0"/>
                <a:ea typeface="宋体" panose="02010600030101010101" pitchFamily="2" charset="-122"/>
              </a:defRPr>
            </a:lvl2pPr>
            <a:lvl3pPr marL="1143000" indent="-228600" eaLnBrk="0" hangingPunct="0">
              <a:defRPr sz="2100">
                <a:solidFill>
                  <a:schemeClr val="tx1"/>
                </a:solidFill>
                <a:latin typeface="Arial" panose="020B0604020202020204" pitchFamily="34" charset="0"/>
                <a:ea typeface="宋体" panose="02010600030101010101" pitchFamily="2" charset="-122"/>
              </a:defRPr>
            </a:lvl3pPr>
            <a:lvl4pPr marL="1600200" indent="-228600" eaLnBrk="0" hangingPunct="0">
              <a:defRPr sz="2100">
                <a:solidFill>
                  <a:schemeClr val="tx1"/>
                </a:solidFill>
                <a:latin typeface="Arial" panose="020B0604020202020204" pitchFamily="34" charset="0"/>
                <a:ea typeface="宋体" panose="02010600030101010101" pitchFamily="2" charset="-122"/>
              </a:defRPr>
            </a:lvl4pPr>
            <a:lvl5pPr marL="2057400" indent="-228600" eaLnBrk="0" hangingPunct="0">
              <a:defRPr sz="2100">
                <a:solidFill>
                  <a:schemeClr val="tx1"/>
                </a:solidFill>
                <a:latin typeface="Arial" panose="020B0604020202020204" pitchFamily="34" charset="0"/>
                <a:ea typeface="宋体" panose="02010600030101010101" pitchFamily="2" charset="-122"/>
              </a:defRPr>
            </a:lvl5pPr>
            <a:lvl6pPr marL="2514600" indent="-228600" defTabSz="1042670" eaLnBrk="0" fontAlgn="base" hangingPunct="0">
              <a:spcBef>
                <a:spcPct val="0"/>
              </a:spcBef>
              <a:spcAft>
                <a:spcPct val="0"/>
              </a:spcAft>
              <a:buFont typeface="Arial" panose="020B0604020202020204" pitchFamily="34" charset="0"/>
              <a:defRPr sz="2100">
                <a:solidFill>
                  <a:schemeClr val="tx1"/>
                </a:solidFill>
                <a:latin typeface="Arial" panose="020B0604020202020204" pitchFamily="34" charset="0"/>
                <a:ea typeface="宋体" panose="02010600030101010101" pitchFamily="2" charset="-122"/>
              </a:defRPr>
            </a:lvl6pPr>
            <a:lvl7pPr marL="2971800" indent="-228600" defTabSz="1042670" eaLnBrk="0" fontAlgn="base" hangingPunct="0">
              <a:spcBef>
                <a:spcPct val="0"/>
              </a:spcBef>
              <a:spcAft>
                <a:spcPct val="0"/>
              </a:spcAft>
              <a:buFont typeface="Arial" panose="020B0604020202020204" pitchFamily="34" charset="0"/>
              <a:defRPr sz="2100">
                <a:solidFill>
                  <a:schemeClr val="tx1"/>
                </a:solidFill>
                <a:latin typeface="Arial" panose="020B0604020202020204" pitchFamily="34" charset="0"/>
                <a:ea typeface="宋体" panose="02010600030101010101" pitchFamily="2" charset="-122"/>
              </a:defRPr>
            </a:lvl7pPr>
            <a:lvl8pPr marL="3429000" indent="-228600" defTabSz="1042670" eaLnBrk="0" fontAlgn="base" hangingPunct="0">
              <a:spcBef>
                <a:spcPct val="0"/>
              </a:spcBef>
              <a:spcAft>
                <a:spcPct val="0"/>
              </a:spcAft>
              <a:buFont typeface="Arial" panose="020B0604020202020204" pitchFamily="34" charset="0"/>
              <a:defRPr sz="2100">
                <a:solidFill>
                  <a:schemeClr val="tx1"/>
                </a:solidFill>
                <a:latin typeface="Arial" panose="020B0604020202020204" pitchFamily="34" charset="0"/>
                <a:ea typeface="宋体" panose="02010600030101010101" pitchFamily="2" charset="-122"/>
              </a:defRPr>
            </a:lvl8pPr>
            <a:lvl9pPr marL="3886200" indent="-228600" defTabSz="1042670" eaLnBrk="0" fontAlgn="base" hangingPunct="0">
              <a:spcBef>
                <a:spcPct val="0"/>
              </a:spcBef>
              <a:spcAft>
                <a:spcPct val="0"/>
              </a:spcAft>
              <a:buFont typeface="Arial" panose="020B0604020202020204" pitchFamily="34" charset="0"/>
              <a:defRPr sz="2100">
                <a:solidFill>
                  <a:schemeClr val="tx1"/>
                </a:solidFill>
                <a:latin typeface="Arial" panose="020B0604020202020204" pitchFamily="34" charset="0"/>
                <a:ea typeface="宋体" panose="02010600030101010101" pitchFamily="2" charset="-122"/>
              </a:defRPr>
            </a:lvl9pPr>
          </a:lstStyle>
          <a:p>
            <a:pPr eaLnBrk="1" hangingPunct="1">
              <a:spcBef>
                <a:spcPct val="0"/>
              </a:spcBef>
            </a:pPr>
            <a:r>
              <a:rPr lang="zh-CN" altLang="en-US" sz="2800" b="1" dirty="0">
                <a:solidFill>
                  <a:srgbClr val="C69661"/>
                </a:solidFill>
                <a:ea typeface="微软雅黑" panose="020B0503020204020204" pitchFamily="34" charset="-122"/>
                <a:sym typeface="Calibri" panose="020F0502020204030204" charset="0"/>
              </a:rPr>
              <a:t>金道律师事务所</a:t>
            </a:r>
          </a:p>
        </p:txBody>
      </p:sp>
      <p:sp>
        <p:nvSpPr>
          <p:cNvPr id="130056" name="Text Box 8"/>
          <p:cNvSpPr txBox="1">
            <a:spLocks noChangeArrowheads="1"/>
          </p:cNvSpPr>
          <p:nvPr/>
        </p:nvSpPr>
        <p:spPr bwMode="auto">
          <a:xfrm>
            <a:off x="179512" y="908721"/>
            <a:ext cx="8507017" cy="744236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lIns="80147" tIns="40074" rIns="80147" bIns="40074">
            <a:spAutoFit/>
          </a:bodyPr>
          <a:lstStyle>
            <a:lvl1pPr eaLnBrk="0" hangingPunct="0">
              <a:defRPr sz="2100">
                <a:solidFill>
                  <a:schemeClr val="tx1"/>
                </a:solidFill>
                <a:latin typeface="Arial" panose="020B0604020202020204" pitchFamily="34" charset="0"/>
                <a:ea typeface="宋体" panose="02010600030101010101" pitchFamily="2" charset="-122"/>
              </a:defRPr>
            </a:lvl1pPr>
            <a:lvl2pPr marL="742950" indent="-285750" eaLnBrk="0" hangingPunct="0">
              <a:defRPr sz="2100">
                <a:solidFill>
                  <a:schemeClr val="tx1"/>
                </a:solidFill>
                <a:latin typeface="Arial" panose="020B0604020202020204" pitchFamily="34" charset="0"/>
                <a:ea typeface="宋体" panose="02010600030101010101" pitchFamily="2" charset="-122"/>
              </a:defRPr>
            </a:lvl2pPr>
            <a:lvl3pPr marL="1143000" indent="-228600" eaLnBrk="0" hangingPunct="0">
              <a:defRPr sz="2100">
                <a:solidFill>
                  <a:schemeClr val="tx1"/>
                </a:solidFill>
                <a:latin typeface="Arial" panose="020B0604020202020204" pitchFamily="34" charset="0"/>
                <a:ea typeface="宋体" panose="02010600030101010101" pitchFamily="2" charset="-122"/>
              </a:defRPr>
            </a:lvl3pPr>
            <a:lvl4pPr marL="1600200" indent="-228600" eaLnBrk="0" hangingPunct="0">
              <a:defRPr sz="2100">
                <a:solidFill>
                  <a:schemeClr val="tx1"/>
                </a:solidFill>
                <a:latin typeface="Arial" panose="020B0604020202020204" pitchFamily="34" charset="0"/>
                <a:ea typeface="宋体" panose="02010600030101010101" pitchFamily="2" charset="-122"/>
              </a:defRPr>
            </a:lvl4pPr>
            <a:lvl5pPr marL="2057400" indent="-228600" eaLnBrk="0" hangingPunct="0">
              <a:defRPr sz="2100">
                <a:solidFill>
                  <a:schemeClr val="tx1"/>
                </a:solidFill>
                <a:latin typeface="Arial" panose="020B0604020202020204" pitchFamily="34" charset="0"/>
                <a:ea typeface="宋体" panose="02010600030101010101" pitchFamily="2" charset="-122"/>
              </a:defRPr>
            </a:lvl5pPr>
            <a:lvl6pPr marL="2514600" indent="-228600" defTabSz="1042670" eaLnBrk="0" fontAlgn="base" hangingPunct="0">
              <a:spcBef>
                <a:spcPct val="0"/>
              </a:spcBef>
              <a:spcAft>
                <a:spcPct val="0"/>
              </a:spcAft>
              <a:buFont typeface="Arial" panose="020B0604020202020204" pitchFamily="34" charset="0"/>
              <a:defRPr sz="2100">
                <a:solidFill>
                  <a:schemeClr val="tx1"/>
                </a:solidFill>
                <a:latin typeface="Arial" panose="020B0604020202020204" pitchFamily="34" charset="0"/>
                <a:ea typeface="宋体" panose="02010600030101010101" pitchFamily="2" charset="-122"/>
              </a:defRPr>
            </a:lvl6pPr>
            <a:lvl7pPr marL="2971800" indent="-228600" defTabSz="1042670" eaLnBrk="0" fontAlgn="base" hangingPunct="0">
              <a:spcBef>
                <a:spcPct val="0"/>
              </a:spcBef>
              <a:spcAft>
                <a:spcPct val="0"/>
              </a:spcAft>
              <a:buFont typeface="Arial" panose="020B0604020202020204" pitchFamily="34" charset="0"/>
              <a:defRPr sz="2100">
                <a:solidFill>
                  <a:schemeClr val="tx1"/>
                </a:solidFill>
                <a:latin typeface="Arial" panose="020B0604020202020204" pitchFamily="34" charset="0"/>
                <a:ea typeface="宋体" panose="02010600030101010101" pitchFamily="2" charset="-122"/>
              </a:defRPr>
            </a:lvl7pPr>
            <a:lvl8pPr marL="3429000" indent="-228600" defTabSz="1042670" eaLnBrk="0" fontAlgn="base" hangingPunct="0">
              <a:spcBef>
                <a:spcPct val="0"/>
              </a:spcBef>
              <a:spcAft>
                <a:spcPct val="0"/>
              </a:spcAft>
              <a:buFont typeface="Arial" panose="020B0604020202020204" pitchFamily="34" charset="0"/>
              <a:defRPr sz="2100">
                <a:solidFill>
                  <a:schemeClr val="tx1"/>
                </a:solidFill>
                <a:latin typeface="Arial" panose="020B0604020202020204" pitchFamily="34" charset="0"/>
                <a:ea typeface="宋体" panose="02010600030101010101" pitchFamily="2" charset="-122"/>
              </a:defRPr>
            </a:lvl8pPr>
            <a:lvl9pPr marL="3886200" indent="-228600" defTabSz="1042670" eaLnBrk="0" fontAlgn="base" hangingPunct="0">
              <a:spcBef>
                <a:spcPct val="0"/>
              </a:spcBef>
              <a:spcAft>
                <a:spcPct val="0"/>
              </a:spcAft>
              <a:buFont typeface="Arial" panose="020B0604020202020204" pitchFamily="34" charset="0"/>
              <a:defRPr sz="2100">
                <a:solidFill>
                  <a:schemeClr val="tx1"/>
                </a:solidFill>
                <a:latin typeface="Arial" panose="020B0604020202020204" pitchFamily="34" charset="0"/>
                <a:ea typeface="宋体" panose="02010600030101010101" pitchFamily="2" charset="-122"/>
              </a:defRPr>
            </a:lvl9pPr>
          </a:lstStyle>
          <a:p>
            <a:pPr eaLnBrk="1" hangingPunct="1"/>
            <a:endParaRPr lang="zh-CN" altLang="en-US" b="1" dirty="0">
              <a:latin typeface="微软雅黑" panose="020B0503020204020204" pitchFamily="34" charset="-122"/>
              <a:ea typeface="微软雅黑" panose="020B0503020204020204" pitchFamily="34" charset="-122"/>
            </a:endParaRPr>
          </a:p>
          <a:p>
            <a:pPr eaLnBrk="1" hangingPunct="1"/>
            <a:r>
              <a:rPr lang="zh-CN" altLang="en-US" b="1" dirty="0" smtClean="0">
                <a:latin typeface="微软雅黑" panose="020B0503020204020204" pitchFamily="34" charset="-122"/>
                <a:ea typeface="微软雅黑" panose="020B0503020204020204" pitchFamily="34" charset="-122"/>
              </a:rPr>
              <a:t>综合性</a:t>
            </a:r>
            <a:r>
              <a:rPr lang="zh-CN" altLang="en-US" b="1" dirty="0">
                <a:latin typeface="微软雅黑" panose="020B0503020204020204" pitchFamily="34" charset="-122"/>
                <a:ea typeface="微软雅黑" panose="020B0503020204020204" pitchFamily="34" charset="-122"/>
              </a:rPr>
              <a:t>、专业化的律师</a:t>
            </a:r>
            <a:r>
              <a:rPr lang="zh-CN" altLang="en-US" b="1" dirty="0" smtClean="0">
                <a:latin typeface="微软雅黑" panose="020B0503020204020204" pitchFamily="34" charset="-122"/>
                <a:ea typeface="微软雅黑" panose="020B0503020204020204" pitchFamily="34" charset="-122"/>
              </a:rPr>
              <a:t>事务所，在宁波设有分所</a:t>
            </a:r>
            <a:endParaRPr lang="en-US" altLang="zh-CN" b="1" dirty="0">
              <a:latin typeface="微软雅黑" panose="020B0503020204020204" pitchFamily="34" charset="-122"/>
              <a:ea typeface="微软雅黑" panose="020B0503020204020204" pitchFamily="34" charset="-122"/>
            </a:endParaRPr>
          </a:p>
          <a:p>
            <a:pPr eaLnBrk="1" hangingPunct="1"/>
            <a:endParaRPr lang="zh-CN" altLang="en-US" b="1" dirty="0">
              <a:latin typeface="微软雅黑" panose="020B0503020204020204" pitchFamily="34" charset="-122"/>
              <a:ea typeface="微软雅黑" panose="020B0503020204020204" pitchFamily="34" charset="-122"/>
            </a:endParaRPr>
          </a:p>
          <a:p>
            <a:pPr eaLnBrk="1" hangingPunct="1"/>
            <a:r>
              <a:rPr lang="zh-CN" altLang="en-US" b="1" dirty="0">
                <a:latin typeface="微软雅黑" panose="020B0503020204020204" pitchFamily="34" charset="-122"/>
                <a:ea typeface="微软雅黑" panose="020B0503020204020204" pitchFamily="34" charset="-122"/>
              </a:rPr>
              <a:t>首席合伙人</a:t>
            </a:r>
            <a:r>
              <a:rPr lang="zh-CN" altLang="en-US" b="1" dirty="0" smtClean="0">
                <a:latin typeface="微软雅黑" panose="020B0503020204020204" pitchFamily="34" charset="-122"/>
                <a:ea typeface="微软雅黑" panose="020B0503020204020204" pitchFamily="34" charset="-122"/>
              </a:rPr>
              <a:t>：胡祥甫，全国</a:t>
            </a:r>
            <a:r>
              <a:rPr lang="zh-CN" altLang="en-US" b="1" dirty="0">
                <a:latin typeface="微软雅黑" panose="020B0503020204020204" pitchFamily="34" charset="-122"/>
                <a:ea typeface="微软雅黑" panose="020B0503020204020204" pitchFamily="34" charset="-122"/>
              </a:rPr>
              <a:t>优秀</a:t>
            </a:r>
            <a:r>
              <a:rPr lang="zh-CN" altLang="en-US" b="1" dirty="0" smtClean="0">
                <a:latin typeface="微软雅黑" panose="020B0503020204020204" pitchFamily="34" charset="-122"/>
                <a:ea typeface="微软雅黑" panose="020B0503020204020204" pitchFamily="34" charset="-122"/>
              </a:rPr>
              <a:t>律师，杭州市人大代表，浙江省律师协会副</a:t>
            </a:r>
            <a:r>
              <a:rPr lang="zh-CN" altLang="en-US" b="1" dirty="0" smtClean="0">
                <a:latin typeface="微软雅黑" panose="020B0503020204020204" pitchFamily="34" charset="-122"/>
                <a:ea typeface="微软雅黑" panose="020B0503020204020204" pitchFamily="34" charset="-122"/>
              </a:rPr>
              <a:t>会长，浙江省人大地方立法专家库成员</a:t>
            </a:r>
            <a:endParaRPr lang="en-US" altLang="zh-CN" b="1" dirty="0" smtClean="0">
              <a:latin typeface="微软雅黑" panose="020B0503020204020204" pitchFamily="34" charset="-122"/>
              <a:ea typeface="微软雅黑" panose="020B0503020204020204" pitchFamily="34" charset="-122"/>
            </a:endParaRPr>
          </a:p>
          <a:p>
            <a:pPr eaLnBrk="1" hangingPunct="1"/>
            <a:endParaRPr lang="en-US" altLang="zh-CN" b="1" dirty="0" smtClean="0">
              <a:latin typeface="微软雅黑" panose="020B0503020204020204" pitchFamily="34" charset="-122"/>
              <a:ea typeface="微软雅黑" panose="020B0503020204020204" pitchFamily="34" charset="-122"/>
            </a:endParaRPr>
          </a:p>
          <a:p>
            <a:pPr eaLnBrk="1" hangingPunct="1"/>
            <a:r>
              <a:rPr lang="zh-CN" altLang="en-US" b="1" dirty="0" smtClean="0">
                <a:latin typeface="微软雅黑" panose="020B0503020204020204" pitchFamily="34" charset="-122"/>
                <a:ea typeface="微软雅黑" panose="020B0503020204020204" pitchFamily="34" charset="-122"/>
              </a:rPr>
              <a:t>主任：王全明，浙江省政府地方立法专家</a:t>
            </a:r>
            <a:endParaRPr lang="en-US" altLang="zh-CN" b="1" dirty="0">
              <a:latin typeface="微软雅黑" panose="020B0503020204020204" pitchFamily="34" charset="-122"/>
              <a:ea typeface="微软雅黑" panose="020B0503020204020204" pitchFamily="34" charset="-122"/>
            </a:endParaRPr>
          </a:p>
          <a:p>
            <a:pPr eaLnBrk="1" hangingPunct="1"/>
            <a:endParaRPr lang="zh-CN" altLang="en-US" b="1" dirty="0">
              <a:latin typeface="微软雅黑" panose="020B0503020204020204" pitchFamily="34" charset="-122"/>
              <a:ea typeface="微软雅黑" panose="020B0503020204020204" pitchFamily="34" charset="-122"/>
            </a:endParaRPr>
          </a:p>
          <a:p>
            <a:pPr eaLnBrk="1" hangingPunct="1"/>
            <a:r>
              <a:rPr lang="zh-CN" altLang="en-US" b="1" dirty="0">
                <a:latin typeface="微软雅黑" panose="020B0503020204020204" pitchFamily="34" charset="-122"/>
                <a:ea typeface="微软雅黑" panose="020B0503020204020204" pitchFamily="34" charset="-122"/>
              </a:rPr>
              <a:t>人员：</a:t>
            </a:r>
            <a:r>
              <a:rPr lang="en-US" altLang="zh-CN" b="1" dirty="0" smtClean="0">
                <a:latin typeface="微软雅黑" panose="020B0503020204020204" pitchFamily="34" charset="-122"/>
                <a:ea typeface="微软雅黑" panose="020B0503020204020204" pitchFamily="34" charset="-122"/>
              </a:rPr>
              <a:t>180</a:t>
            </a:r>
            <a:r>
              <a:rPr lang="zh-CN" altLang="en-US" b="1" dirty="0">
                <a:latin typeface="微软雅黑" panose="020B0503020204020204" pitchFamily="34" charset="-122"/>
                <a:ea typeface="微软雅黑" panose="020B0503020204020204" pitchFamily="34" charset="-122"/>
              </a:rPr>
              <a:t>余人，具有硕士以上学位的占</a:t>
            </a:r>
            <a:r>
              <a:rPr lang="en-US" altLang="zh-CN" b="1" dirty="0">
                <a:latin typeface="微软雅黑" panose="020B0503020204020204" pitchFamily="34" charset="-122"/>
                <a:ea typeface="微软雅黑" panose="020B0503020204020204" pitchFamily="34" charset="-122"/>
              </a:rPr>
              <a:t>50%</a:t>
            </a:r>
            <a:r>
              <a:rPr lang="zh-CN" altLang="en-US" b="1" dirty="0">
                <a:latin typeface="微软雅黑" panose="020B0503020204020204" pitchFamily="34" charset="-122"/>
                <a:ea typeface="微软雅黑" panose="020B0503020204020204" pitchFamily="34" charset="-122"/>
              </a:rPr>
              <a:t>以上，</a:t>
            </a:r>
            <a:r>
              <a:rPr lang="en-US" altLang="zh-CN" b="1" dirty="0">
                <a:latin typeface="微软雅黑" panose="020B0503020204020204" pitchFamily="34" charset="-122"/>
                <a:ea typeface="微软雅黑" panose="020B0503020204020204" pitchFamily="34" charset="-122"/>
              </a:rPr>
              <a:t>20</a:t>
            </a:r>
            <a:r>
              <a:rPr lang="zh-CN" altLang="en-US" b="1" dirty="0">
                <a:latin typeface="微软雅黑" panose="020B0503020204020204" pitchFamily="34" charset="-122"/>
                <a:ea typeface="微软雅黑" panose="020B0503020204020204" pitchFamily="34" charset="-122"/>
              </a:rPr>
              <a:t>名律师具有境外留学或培训经历</a:t>
            </a:r>
          </a:p>
          <a:p>
            <a:pPr eaLnBrk="1" hangingPunct="1"/>
            <a:endParaRPr lang="en-US" altLang="zh-CN" b="1" dirty="0">
              <a:latin typeface="微软雅黑" panose="020B0503020204020204" pitchFamily="34" charset="-122"/>
              <a:ea typeface="微软雅黑" panose="020B0503020204020204" pitchFamily="34" charset="-122"/>
            </a:endParaRPr>
          </a:p>
          <a:p>
            <a:pPr eaLnBrk="1" hangingPunct="1"/>
            <a:r>
              <a:rPr lang="zh-CN" altLang="en-US" b="1" dirty="0" smtClean="0">
                <a:latin typeface="微软雅黑" panose="020B0503020204020204" pitchFamily="34" charset="-122"/>
                <a:ea typeface="微软雅黑" panose="020B0503020204020204" pitchFamily="34" charset="-122"/>
              </a:rPr>
              <a:t>业务领域：公司</a:t>
            </a:r>
            <a:r>
              <a:rPr lang="en-US" altLang="zh-CN" b="1" dirty="0" smtClean="0">
                <a:latin typeface="微软雅黑" panose="020B0503020204020204" pitchFamily="34" charset="-122"/>
                <a:ea typeface="微软雅黑" panose="020B0503020204020204" pitchFamily="34" charset="-122"/>
              </a:rPr>
              <a:t>/</a:t>
            </a:r>
            <a:r>
              <a:rPr lang="zh-CN" altLang="en-US" b="1" dirty="0" smtClean="0">
                <a:latin typeface="微软雅黑" panose="020B0503020204020204" pitchFamily="34" charset="-122"/>
                <a:ea typeface="微软雅黑" panose="020B0503020204020204" pitchFamily="34" charset="-122"/>
              </a:rPr>
              <a:t>民商事</a:t>
            </a:r>
            <a:r>
              <a:rPr lang="en-US" altLang="zh-CN" b="1" dirty="0" smtClean="0">
                <a:latin typeface="微软雅黑" panose="020B0503020204020204" pitchFamily="34" charset="-122"/>
                <a:ea typeface="微软雅黑" panose="020B0503020204020204" pitchFamily="34" charset="-122"/>
              </a:rPr>
              <a:t>/</a:t>
            </a:r>
            <a:r>
              <a:rPr lang="zh-CN" altLang="en-US" b="1" dirty="0" smtClean="0">
                <a:latin typeface="微软雅黑" panose="020B0503020204020204" pitchFamily="34" charset="-122"/>
                <a:ea typeface="微软雅黑" panose="020B0503020204020204" pitchFamily="34" charset="-122"/>
              </a:rPr>
              <a:t>国际经贸</a:t>
            </a:r>
            <a:r>
              <a:rPr lang="en-US" altLang="zh-CN" b="1" dirty="0" smtClean="0">
                <a:latin typeface="微软雅黑" panose="020B0503020204020204" pitchFamily="34" charset="-122"/>
                <a:ea typeface="微软雅黑" panose="020B0503020204020204" pitchFamily="34" charset="-122"/>
              </a:rPr>
              <a:t>/</a:t>
            </a:r>
            <a:r>
              <a:rPr lang="zh-CN" altLang="en-US" b="1" dirty="0" smtClean="0">
                <a:latin typeface="微软雅黑" panose="020B0503020204020204" pitchFamily="34" charset="-122"/>
                <a:ea typeface="微软雅黑" panose="020B0503020204020204" pitchFamily="34" charset="-122"/>
              </a:rPr>
              <a:t>刑事</a:t>
            </a:r>
            <a:r>
              <a:rPr lang="en-US" altLang="zh-CN" b="1" dirty="0" smtClean="0">
                <a:latin typeface="微软雅黑" panose="020B0503020204020204" pitchFamily="34" charset="-122"/>
                <a:ea typeface="微软雅黑" panose="020B0503020204020204" pitchFamily="34" charset="-122"/>
              </a:rPr>
              <a:t>/</a:t>
            </a:r>
            <a:r>
              <a:rPr lang="zh-CN" altLang="en-US" b="1" dirty="0" smtClean="0">
                <a:latin typeface="微软雅黑" panose="020B0503020204020204" pitchFamily="34" charset="-122"/>
                <a:ea typeface="微软雅黑" panose="020B0503020204020204" pitchFamily="34" charset="-122"/>
              </a:rPr>
              <a:t>投融资</a:t>
            </a:r>
            <a:r>
              <a:rPr lang="en-US" altLang="zh-CN" b="1" dirty="0" smtClean="0">
                <a:latin typeface="微软雅黑" panose="020B0503020204020204" pitchFamily="34" charset="-122"/>
                <a:ea typeface="微软雅黑" panose="020B0503020204020204" pitchFamily="34" charset="-122"/>
              </a:rPr>
              <a:t>/</a:t>
            </a:r>
            <a:r>
              <a:rPr lang="zh-CN" altLang="en-US" b="1" dirty="0" smtClean="0">
                <a:latin typeface="微软雅黑" panose="020B0503020204020204" pitchFamily="34" charset="-122"/>
                <a:ea typeface="微软雅黑" panose="020B0503020204020204" pitchFamily="34" charset="-122"/>
              </a:rPr>
              <a:t>政府行政</a:t>
            </a:r>
            <a:r>
              <a:rPr lang="en-US" altLang="zh-CN" b="1" dirty="0" smtClean="0">
                <a:latin typeface="微软雅黑" panose="020B0503020204020204" pitchFamily="34" charset="-122"/>
                <a:ea typeface="微软雅黑" panose="020B0503020204020204" pitchFamily="34" charset="-122"/>
              </a:rPr>
              <a:t>/</a:t>
            </a:r>
            <a:r>
              <a:rPr lang="zh-CN" altLang="en-US" b="1" dirty="0" smtClean="0">
                <a:latin typeface="微软雅黑" panose="020B0503020204020204" pitchFamily="34" charset="-122"/>
                <a:ea typeface="微软雅黑" panose="020B0503020204020204" pitchFamily="34" charset="-122"/>
              </a:rPr>
              <a:t>建筑房地产</a:t>
            </a:r>
            <a:r>
              <a:rPr lang="en-US" altLang="zh-CN" b="1" dirty="0" smtClean="0">
                <a:latin typeface="微软雅黑" panose="020B0503020204020204" pitchFamily="34" charset="-122"/>
                <a:ea typeface="微软雅黑" panose="020B0503020204020204" pitchFamily="34" charset="-122"/>
              </a:rPr>
              <a:t>/</a:t>
            </a:r>
            <a:r>
              <a:rPr lang="zh-CN" altLang="en-US" b="1" dirty="0">
                <a:latin typeface="微软雅黑" panose="020B0503020204020204" pitchFamily="34" charset="-122"/>
                <a:ea typeface="微软雅黑" panose="020B0503020204020204" pitchFamily="34" charset="-122"/>
              </a:rPr>
              <a:t>知识产权与电子商务</a:t>
            </a:r>
            <a:r>
              <a:rPr lang="en-US" altLang="zh-CN" b="1" dirty="0" smtClean="0">
                <a:latin typeface="微软雅黑" panose="020B0503020204020204" pitchFamily="34" charset="-122"/>
                <a:ea typeface="微软雅黑" panose="020B0503020204020204" pitchFamily="34" charset="-122"/>
              </a:rPr>
              <a:t>/</a:t>
            </a:r>
            <a:endParaRPr lang="zh-CN" altLang="en-US" b="1" dirty="0">
              <a:latin typeface="微软雅黑" panose="020B0503020204020204" pitchFamily="34" charset="-122"/>
              <a:ea typeface="微软雅黑" panose="020B0503020204020204" pitchFamily="34" charset="-122"/>
            </a:endParaRPr>
          </a:p>
          <a:p>
            <a:pPr eaLnBrk="1" hangingPunct="1"/>
            <a:endParaRPr lang="en-US" altLang="zh-CN" b="1" dirty="0">
              <a:latin typeface="微软雅黑" panose="020B0503020204020204" pitchFamily="34" charset="-122"/>
              <a:ea typeface="微软雅黑" panose="020B0503020204020204" pitchFamily="34" charset="-122"/>
            </a:endParaRPr>
          </a:p>
          <a:p>
            <a:pPr eaLnBrk="1" hangingPunct="1"/>
            <a:r>
              <a:rPr lang="zh-CN" altLang="en-US" b="1" dirty="0">
                <a:latin typeface="微软雅黑" panose="020B0503020204020204" pitchFamily="34" charset="-122"/>
                <a:ea typeface="微软雅黑" panose="020B0503020204020204" pitchFamily="34" charset="-122"/>
              </a:rPr>
              <a:t>所获荣誉</a:t>
            </a:r>
            <a:r>
              <a:rPr lang="zh-CN" altLang="en-US" b="1" dirty="0" smtClean="0">
                <a:latin typeface="微软雅黑" panose="020B0503020204020204" pitchFamily="34" charset="-122"/>
                <a:ea typeface="微软雅黑" panose="020B0503020204020204" pitchFamily="34" charset="-122"/>
              </a:rPr>
              <a:t>：</a:t>
            </a:r>
            <a:r>
              <a:rPr lang="en-US" altLang="zh-CN" b="1" dirty="0" smtClean="0">
                <a:solidFill>
                  <a:srgbClr val="FF0000"/>
                </a:solidFill>
                <a:latin typeface="微软雅黑" panose="020B0503020204020204" pitchFamily="34" charset="-122"/>
                <a:ea typeface="微软雅黑" panose="020B0503020204020204" pitchFamily="34" charset="-122"/>
              </a:rPr>
              <a:t>2011</a:t>
            </a:r>
            <a:r>
              <a:rPr lang="zh-CN" altLang="en-US" b="1" dirty="0" smtClean="0">
                <a:solidFill>
                  <a:srgbClr val="FF0000"/>
                </a:solidFill>
                <a:latin typeface="微软雅黑" panose="020B0503020204020204" pitchFamily="34" charset="-122"/>
                <a:ea typeface="微软雅黑" panose="020B0503020204020204" pitchFamily="34" charset="-122"/>
              </a:rPr>
              <a:t>年荣获“全国</a:t>
            </a:r>
            <a:r>
              <a:rPr lang="zh-CN" altLang="en-US" b="1" dirty="0">
                <a:solidFill>
                  <a:srgbClr val="FF0000"/>
                </a:solidFill>
                <a:latin typeface="微软雅黑" panose="020B0503020204020204" pitchFamily="34" charset="-122"/>
                <a:ea typeface="微软雅黑" panose="020B0503020204020204" pitchFamily="34" charset="-122"/>
              </a:rPr>
              <a:t>优秀律师</a:t>
            </a:r>
            <a:r>
              <a:rPr lang="zh-CN" altLang="en-US" b="1" dirty="0" smtClean="0">
                <a:solidFill>
                  <a:srgbClr val="FF0000"/>
                </a:solidFill>
                <a:latin typeface="微软雅黑" panose="020B0503020204020204" pitchFamily="34" charset="-122"/>
                <a:ea typeface="微软雅黑" panose="020B0503020204020204" pitchFamily="34" charset="-122"/>
              </a:rPr>
              <a:t>事务所”</a:t>
            </a:r>
            <a:r>
              <a:rPr lang="zh-CN" altLang="en-US" b="1" dirty="0" smtClean="0">
                <a:solidFill>
                  <a:srgbClr val="FF0000"/>
                </a:solidFill>
                <a:latin typeface="微软雅黑" panose="020B0503020204020204" pitchFamily="34" charset="-122"/>
                <a:ea typeface="微软雅黑" panose="020B0503020204020204" pitchFamily="34" charset="-122"/>
              </a:rPr>
              <a:t>称号</a:t>
            </a:r>
            <a:endParaRPr lang="en-US" altLang="zh-CN" b="1" dirty="0" smtClean="0">
              <a:solidFill>
                <a:srgbClr val="FF0000"/>
              </a:solidFill>
              <a:latin typeface="微软雅黑" panose="020B0503020204020204" pitchFamily="34" charset="-122"/>
              <a:ea typeface="微软雅黑" panose="020B0503020204020204" pitchFamily="34" charset="-122"/>
            </a:endParaRPr>
          </a:p>
          <a:p>
            <a:pPr eaLnBrk="1" hangingPunct="1"/>
            <a:endParaRPr lang="en-US" altLang="zh-CN" b="1" dirty="0" smtClean="0">
              <a:solidFill>
                <a:srgbClr val="FF0000"/>
              </a:solidFill>
              <a:latin typeface="微软雅黑" panose="020B0503020204020204" pitchFamily="34" charset="-122"/>
              <a:ea typeface="微软雅黑" panose="020B0503020204020204" pitchFamily="34" charset="-122"/>
            </a:endParaRPr>
          </a:p>
          <a:p>
            <a:pPr eaLnBrk="1" hangingPunct="1"/>
            <a:r>
              <a:rPr lang="zh-CN" altLang="en-US" b="1" dirty="0" smtClean="0">
                <a:latin typeface="微软雅黑" panose="020B0503020204020204" pitchFamily="34" charset="-122"/>
                <a:ea typeface="微软雅黑" panose="020B0503020204020204" pitchFamily="34" charset="-122"/>
              </a:rPr>
              <a:t>工作语言：中、英、日、法</a:t>
            </a:r>
            <a:endParaRPr lang="zh-CN" altLang="en-US" b="1" dirty="0">
              <a:latin typeface="微软雅黑" panose="020B0503020204020204" pitchFamily="34" charset="-122"/>
              <a:ea typeface="微软雅黑" panose="020B0503020204020204" pitchFamily="34" charset="-122"/>
            </a:endParaRPr>
          </a:p>
          <a:p>
            <a:pPr eaLnBrk="1" hangingPunct="1"/>
            <a:endParaRPr lang="en-US" altLang="zh-CN" b="1" dirty="0">
              <a:latin typeface="微软雅黑" panose="020B0503020204020204" pitchFamily="34" charset="-122"/>
              <a:ea typeface="微软雅黑" panose="020B0503020204020204" pitchFamily="34" charset="-122"/>
            </a:endParaRPr>
          </a:p>
          <a:p>
            <a:pPr eaLnBrk="1" hangingPunct="1"/>
            <a:endParaRPr lang="en-US" altLang="zh-CN" b="1" dirty="0">
              <a:latin typeface="微软雅黑" panose="020B0503020204020204" pitchFamily="34" charset="-122"/>
              <a:ea typeface="微软雅黑" panose="020B0503020204020204" pitchFamily="34" charset="-122"/>
            </a:endParaRPr>
          </a:p>
          <a:p>
            <a:pPr eaLnBrk="1" hangingPunct="1"/>
            <a:endParaRPr lang="en-US" altLang="zh-CN" b="1" dirty="0">
              <a:solidFill>
                <a:schemeClr val="hlink"/>
              </a:solidFill>
              <a:latin typeface="微软雅黑" panose="020B0503020204020204" pitchFamily="34" charset="-122"/>
              <a:ea typeface="微软雅黑" panose="020B0503020204020204" pitchFamily="34" charset="-122"/>
            </a:endParaRPr>
          </a:p>
          <a:p>
            <a:pPr eaLnBrk="1" hangingPunct="1"/>
            <a:endParaRPr lang="en-US" altLang="zh-CN" b="1" dirty="0">
              <a:solidFill>
                <a:schemeClr val="hlink"/>
              </a:solidFill>
              <a:latin typeface="微软雅黑" panose="020B0503020204020204" pitchFamily="34" charset="-122"/>
              <a:ea typeface="微软雅黑" panose="020B0503020204020204" pitchFamily="34" charset="-122"/>
            </a:endParaRPr>
          </a:p>
          <a:p>
            <a:pPr eaLnBrk="1" hangingPunct="1"/>
            <a:endParaRPr lang="zh-CN" altLang="en-US" dirty="0">
              <a:latin typeface="微软雅黑" panose="020B0503020204020204" pitchFamily="34" charset="-122"/>
              <a:ea typeface="微软雅黑" panose="020B0503020204020204" pitchFamily="34" charset="-122"/>
            </a:endParaRPr>
          </a:p>
        </p:txBody>
      </p:sp>
    </p:spTree>
  </p:cSld>
  <p:clrMapOvr>
    <a:masterClrMapping/>
  </p:clrMapOvr>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32770" name="灯片编号占位符 5"/>
          <p:cNvSpPr>
            <a:spLocks noGrp="1" noChangeArrowheads="1"/>
          </p:cNvSpPr>
          <p:nvPr>
            <p:ph type="sldNum" sz="quarter" idx="12"/>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spcBef>
                <a:spcPct val="20000"/>
              </a:spcBef>
              <a:buChar char="•"/>
              <a:defRPr sz="3200">
                <a:solidFill>
                  <a:schemeClr val="tx1"/>
                </a:solidFill>
                <a:latin typeface="Arial" panose="020B0604020202020204" pitchFamily="34" charset="0"/>
                <a:ea typeface="宋体" panose="02010600030101010101" pitchFamily="2" charset="-122"/>
                <a:sym typeface="Calibri" panose="020F0502020204030204" charset="0"/>
              </a:defRPr>
            </a:lvl1pPr>
            <a:lvl2pPr marL="651510" indent="-250190" eaLnBrk="0" hangingPunct="0">
              <a:spcBef>
                <a:spcPct val="20000"/>
              </a:spcBef>
              <a:buChar char="–"/>
              <a:defRPr sz="2800">
                <a:solidFill>
                  <a:schemeClr val="tx1"/>
                </a:solidFill>
                <a:latin typeface="Arial" panose="020B0604020202020204" pitchFamily="34" charset="0"/>
                <a:ea typeface="宋体" panose="02010600030101010101" pitchFamily="2" charset="-122"/>
                <a:sym typeface="Calibri" panose="020F0502020204030204" charset="0"/>
              </a:defRPr>
            </a:lvl2pPr>
            <a:lvl3pPr marL="1002030" indent="-200660" eaLnBrk="0" hangingPunct="0">
              <a:spcBef>
                <a:spcPct val="20000"/>
              </a:spcBef>
              <a:buChar char="•"/>
              <a:defRPr sz="2400">
                <a:solidFill>
                  <a:schemeClr val="tx1"/>
                </a:solidFill>
                <a:latin typeface="Arial" panose="020B0604020202020204" pitchFamily="34" charset="0"/>
                <a:ea typeface="宋体" panose="02010600030101010101" pitchFamily="2" charset="-122"/>
                <a:sym typeface="Calibri" panose="020F0502020204030204" charset="0"/>
              </a:defRPr>
            </a:lvl3pPr>
            <a:lvl4pPr marL="1402715" indent="-200660" eaLnBrk="0" hangingPunct="0">
              <a:spcBef>
                <a:spcPct val="20000"/>
              </a:spcBef>
              <a:buChar char="–"/>
              <a:defRPr sz="2000">
                <a:solidFill>
                  <a:schemeClr val="tx1"/>
                </a:solidFill>
                <a:latin typeface="Arial" panose="020B0604020202020204" pitchFamily="34" charset="0"/>
                <a:ea typeface="宋体" panose="02010600030101010101" pitchFamily="2" charset="-122"/>
                <a:sym typeface="Calibri" panose="020F0502020204030204" charset="0"/>
              </a:defRPr>
            </a:lvl4pPr>
            <a:lvl5pPr marL="1803400" indent="-200660" eaLnBrk="0" hangingPunct="0">
              <a:spcBef>
                <a:spcPct val="20000"/>
              </a:spcBef>
              <a:buChar char="»"/>
              <a:defRPr sz="2000">
                <a:solidFill>
                  <a:schemeClr val="tx1"/>
                </a:solidFill>
                <a:latin typeface="Arial" panose="020B0604020202020204" pitchFamily="34" charset="0"/>
                <a:ea typeface="宋体" panose="02010600030101010101" pitchFamily="2" charset="-122"/>
                <a:sym typeface="Calibri" panose="020F0502020204030204" charset="0"/>
              </a:defRPr>
            </a:lvl5pPr>
            <a:lvl6pPr marL="2204085" indent="-200660" defTabSz="913765"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ea typeface="宋体" panose="02010600030101010101" pitchFamily="2" charset="-122"/>
                <a:sym typeface="Calibri" panose="020F0502020204030204" charset="0"/>
              </a:defRPr>
            </a:lvl6pPr>
            <a:lvl7pPr marL="2604770" indent="-200660" defTabSz="913765"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ea typeface="宋体" panose="02010600030101010101" pitchFamily="2" charset="-122"/>
                <a:sym typeface="Calibri" panose="020F0502020204030204" charset="0"/>
              </a:defRPr>
            </a:lvl7pPr>
            <a:lvl8pPr marL="3005455" indent="-200660" defTabSz="913765"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ea typeface="宋体" panose="02010600030101010101" pitchFamily="2" charset="-122"/>
                <a:sym typeface="Calibri" panose="020F0502020204030204" charset="0"/>
              </a:defRPr>
            </a:lvl8pPr>
            <a:lvl9pPr marL="3406140" indent="-200660" defTabSz="913765"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ea typeface="宋体" panose="02010600030101010101" pitchFamily="2" charset="-122"/>
                <a:sym typeface="Calibri" panose="020F0502020204030204" charset="0"/>
              </a:defRPr>
            </a:lvl9pPr>
          </a:lstStyle>
          <a:p>
            <a:pPr eaLnBrk="1" hangingPunct="1">
              <a:spcBef>
                <a:spcPct val="0"/>
              </a:spcBef>
            </a:pPr>
            <a:fld id="{2CFA9FFE-1AF5-4BA2-8FEA-9414F2905DCB}" type="slidenum">
              <a:rPr lang="zh-CN" altLang="en-US" sz="1200">
                <a:solidFill>
                  <a:srgbClr val="898989"/>
                </a:solidFill>
              </a:rPr>
              <a:pPr eaLnBrk="1" hangingPunct="1">
                <a:spcBef>
                  <a:spcPct val="0"/>
                </a:spcBef>
              </a:pPr>
              <a:t>45</a:t>
            </a:fld>
            <a:endParaRPr lang="zh-CN" altLang="en-US" sz="1200">
              <a:solidFill>
                <a:srgbClr val="898989"/>
              </a:solidFill>
            </a:endParaRPr>
          </a:p>
        </p:txBody>
      </p:sp>
      <p:sp>
        <p:nvSpPr>
          <p:cNvPr id="32771" name="Text Box 2"/>
          <p:cNvSpPr txBox="1">
            <a:spLocks noChangeArrowheads="1"/>
          </p:cNvSpPr>
          <p:nvPr/>
        </p:nvSpPr>
        <p:spPr bwMode="auto">
          <a:xfrm>
            <a:off x="3289180" y="836553"/>
            <a:ext cx="5253456" cy="7952316"/>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lIns="80147" tIns="40074" rIns="80147" bIns="40074">
            <a:spAutoFit/>
          </a:bodyPr>
          <a:lstStyle>
            <a:lvl1pPr eaLnBrk="0" hangingPunct="0">
              <a:spcBef>
                <a:spcPct val="20000"/>
              </a:spcBef>
              <a:buChar char="•"/>
              <a:defRPr sz="3700">
                <a:solidFill>
                  <a:schemeClr val="tx1"/>
                </a:solidFill>
                <a:latin typeface="Arial" panose="020B0604020202020204" pitchFamily="34" charset="0"/>
                <a:ea typeface="宋体" panose="02010600030101010101" pitchFamily="2" charset="-122"/>
                <a:sym typeface="Calibri" panose="020F0502020204030204" charset="0"/>
              </a:defRPr>
            </a:lvl1pPr>
            <a:lvl2pPr marL="742950" indent="-285750" eaLnBrk="0" hangingPunct="0">
              <a:spcBef>
                <a:spcPct val="20000"/>
              </a:spcBef>
              <a:buChar char="–"/>
              <a:defRPr sz="3200">
                <a:solidFill>
                  <a:schemeClr val="tx1"/>
                </a:solidFill>
                <a:latin typeface="Arial" panose="020B0604020202020204" pitchFamily="34" charset="0"/>
                <a:ea typeface="宋体" panose="02010600030101010101" pitchFamily="2" charset="-122"/>
                <a:sym typeface="Calibri" panose="020F0502020204030204" charset="0"/>
              </a:defRPr>
            </a:lvl2pPr>
            <a:lvl3pPr marL="1143000" indent="-228600" eaLnBrk="0" hangingPunct="0">
              <a:spcBef>
                <a:spcPct val="20000"/>
              </a:spcBef>
              <a:buChar char="•"/>
              <a:defRPr sz="2700">
                <a:solidFill>
                  <a:schemeClr val="tx1"/>
                </a:solidFill>
                <a:latin typeface="Arial" panose="020B0604020202020204" pitchFamily="34" charset="0"/>
                <a:ea typeface="宋体" panose="02010600030101010101" pitchFamily="2" charset="-122"/>
                <a:sym typeface="Calibri" panose="020F0502020204030204" charset="0"/>
              </a:defRPr>
            </a:lvl3pPr>
            <a:lvl4pPr marL="1600200" indent="-228600" eaLnBrk="0" hangingPunct="0">
              <a:spcBef>
                <a:spcPct val="20000"/>
              </a:spcBef>
              <a:buChar char="–"/>
              <a:defRPr sz="2300">
                <a:solidFill>
                  <a:schemeClr val="tx1"/>
                </a:solidFill>
                <a:latin typeface="Arial" panose="020B0604020202020204" pitchFamily="34" charset="0"/>
                <a:ea typeface="宋体" panose="02010600030101010101" pitchFamily="2" charset="-122"/>
                <a:sym typeface="Calibri" panose="020F0502020204030204" charset="0"/>
              </a:defRPr>
            </a:lvl4pPr>
            <a:lvl5pPr marL="2057400" indent="-228600" eaLnBrk="0" hangingPunct="0">
              <a:spcBef>
                <a:spcPct val="20000"/>
              </a:spcBef>
              <a:buChar char="»"/>
              <a:defRPr sz="2300">
                <a:solidFill>
                  <a:schemeClr val="tx1"/>
                </a:solidFill>
                <a:latin typeface="Arial" panose="020B0604020202020204" pitchFamily="34" charset="0"/>
                <a:ea typeface="宋体" panose="02010600030101010101" pitchFamily="2" charset="-122"/>
                <a:sym typeface="Calibri" panose="020F0502020204030204" charset="0"/>
              </a:defRPr>
            </a:lvl5pPr>
            <a:lvl6pPr marL="2514600" indent="-228600" defTabSz="1042670" eaLnBrk="0" fontAlgn="base" hangingPunct="0">
              <a:spcBef>
                <a:spcPct val="20000"/>
              </a:spcBef>
              <a:spcAft>
                <a:spcPct val="0"/>
              </a:spcAft>
              <a:buFont typeface="Arial" panose="020B0604020202020204" pitchFamily="34" charset="0"/>
              <a:buChar char="»"/>
              <a:defRPr sz="2300">
                <a:solidFill>
                  <a:schemeClr val="tx1"/>
                </a:solidFill>
                <a:latin typeface="Arial" panose="020B0604020202020204" pitchFamily="34" charset="0"/>
                <a:ea typeface="宋体" panose="02010600030101010101" pitchFamily="2" charset="-122"/>
                <a:sym typeface="Calibri" panose="020F0502020204030204" charset="0"/>
              </a:defRPr>
            </a:lvl6pPr>
            <a:lvl7pPr marL="2971800" indent="-228600" defTabSz="1042670" eaLnBrk="0" fontAlgn="base" hangingPunct="0">
              <a:spcBef>
                <a:spcPct val="20000"/>
              </a:spcBef>
              <a:spcAft>
                <a:spcPct val="0"/>
              </a:spcAft>
              <a:buFont typeface="Arial" panose="020B0604020202020204" pitchFamily="34" charset="0"/>
              <a:buChar char="»"/>
              <a:defRPr sz="2300">
                <a:solidFill>
                  <a:schemeClr val="tx1"/>
                </a:solidFill>
                <a:latin typeface="Arial" panose="020B0604020202020204" pitchFamily="34" charset="0"/>
                <a:ea typeface="宋体" panose="02010600030101010101" pitchFamily="2" charset="-122"/>
                <a:sym typeface="Calibri" panose="020F0502020204030204" charset="0"/>
              </a:defRPr>
            </a:lvl7pPr>
            <a:lvl8pPr marL="3429000" indent="-228600" defTabSz="1042670" eaLnBrk="0" fontAlgn="base" hangingPunct="0">
              <a:spcBef>
                <a:spcPct val="20000"/>
              </a:spcBef>
              <a:spcAft>
                <a:spcPct val="0"/>
              </a:spcAft>
              <a:buFont typeface="Arial" panose="020B0604020202020204" pitchFamily="34" charset="0"/>
              <a:buChar char="»"/>
              <a:defRPr sz="2300">
                <a:solidFill>
                  <a:schemeClr val="tx1"/>
                </a:solidFill>
                <a:latin typeface="Arial" panose="020B0604020202020204" pitchFamily="34" charset="0"/>
                <a:ea typeface="宋体" panose="02010600030101010101" pitchFamily="2" charset="-122"/>
                <a:sym typeface="Calibri" panose="020F0502020204030204" charset="0"/>
              </a:defRPr>
            </a:lvl8pPr>
            <a:lvl9pPr marL="3886200" indent="-228600" defTabSz="1042670" eaLnBrk="0" fontAlgn="base" hangingPunct="0">
              <a:spcBef>
                <a:spcPct val="20000"/>
              </a:spcBef>
              <a:spcAft>
                <a:spcPct val="0"/>
              </a:spcAft>
              <a:buFont typeface="Arial" panose="020B0604020202020204" pitchFamily="34" charset="0"/>
              <a:buChar char="»"/>
              <a:defRPr sz="2300">
                <a:solidFill>
                  <a:schemeClr val="tx1"/>
                </a:solidFill>
                <a:latin typeface="Arial" panose="020B0604020202020204" pitchFamily="34" charset="0"/>
                <a:ea typeface="宋体" panose="02010600030101010101" pitchFamily="2" charset="-122"/>
                <a:sym typeface="Calibri" panose="020F0502020204030204" charset="0"/>
              </a:defRPr>
            </a:lvl9pPr>
          </a:lstStyle>
          <a:p>
            <a:pPr eaLnBrk="1" hangingPunct="1">
              <a:lnSpc>
                <a:spcPct val="150000"/>
              </a:lnSpc>
              <a:spcBef>
                <a:spcPct val="0"/>
              </a:spcBef>
              <a:buFont typeface="Arial" panose="020B0604020202020204" pitchFamily="34" charset="0"/>
              <a:buNone/>
            </a:pPr>
            <a:r>
              <a:rPr lang="zh-CN" altLang="en-US" sz="1400" b="1" dirty="0" smtClean="0">
                <a:latin typeface="微软雅黑" panose="020B0503020204020204" pitchFamily="34" charset="-122"/>
                <a:ea typeface="微软雅黑" panose="020B0503020204020204" pitchFamily="34" charset="-122"/>
              </a:rPr>
              <a:t>浙江金道律师事务所管理合伙人</a:t>
            </a:r>
            <a:endParaRPr lang="en-US" altLang="zh-CN" sz="1400" b="1" dirty="0" smtClean="0">
              <a:latin typeface="微软雅黑" panose="020B0503020204020204" pitchFamily="34" charset="-122"/>
              <a:ea typeface="微软雅黑" panose="020B0503020204020204" pitchFamily="34" charset="-122"/>
            </a:endParaRPr>
          </a:p>
          <a:p>
            <a:pPr eaLnBrk="1" hangingPunct="1">
              <a:lnSpc>
                <a:spcPct val="150000"/>
              </a:lnSpc>
              <a:spcBef>
                <a:spcPct val="0"/>
              </a:spcBef>
              <a:buFont typeface="Arial" panose="020B0604020202020204" pitchFamily="34" charset="0"/>
              <a:buNone/>
            </a:pPr>
            <a:r>
              <a:rPr lang="zh-CN" altLang="en-US" sz="1400" b="1" dirty="0" smtClean="0">
                <a:latin typeface="微软雅黑" panose="020B0503020204020204" pitchFamily="34" charset="-122"/>
                <a:ea typeface="微软雅黑" panose="020B0503020204020204" pitchFamily="34" charset="-122"/>
              </a:rPr>
              <a:t>专长：政府机构</a:t>
            </a:r>
            <a:r>
              <a:rPr lang="en-US" altLang="zh-CN" sz="1400" b="1" dirty="0" smtClean="0">
                <a:latin typeface="微软雅黑" panose="020B0503020204020204" pitchFamily="34" charset="-122"/>
                <a:ea typeface="微软雅黑" panose="020B0503020204020204" pitchFamily="34" charset="-122"/>
              </a:rPr>
              <a:t>/</a:t>
            </a:r>
            <a:r>
              <a:rPr lang="zh-CN" altLang="en-US" sz="1400" b="1" dirty="0" smtClean="0">
                <a:latin typeface="微软雅黑" panose="020B0503020204020204" pitchFamily="34" charset="-122"/>
                <a:ea typeface="微软雅黑" panose="020B0503020204020204" pitchFamily="34" charset="-122"/>
              </a:rPr>
              <a:t>企业常年法律顾问、涉外法律服务</a:t>
            </a:r>
            <a:endParaRPr lang="zh-CN" altLang="en-US" sz="1400" b="1" dirty="0">
              <a:latin typeface="微软雅黑" panose="020B0503020204020204" pitchFamily="34" charset="-122"/>
              <a:ea typeface="微软雅黑" panose="020B0503020204020204" pitchFamily="34" charset="-122"/>
            </a:endParaRPr>
          </a:p>
          <a:p>
            <a:pPr eaLnBrk="1" hangingPunct="1">
              <a:lnSpc>
                <a:spcPct val="150000"/>
              </a:lnSpc>
              <a:spcBef>
                <a:spcPct val="0"/>
              </a:spcBef>
              <a:buFont typeface="Arial" panose="020B0604020202020204" pitchFamily="34" charset="0"/>
              <a:buNone/>
            </a:pPr>
            <a:r>
              <a:rPr lang="zh-CN" altLang="en-US" sz="1400" b="1" dirty="0">
                <a:latin typeface="微软雅黑" panose="020B0503020204020204" pitchFamily="34" charset="-122"/>
                <a:ea typeface="微软雅黑" panose="020B0503020204020204" pitchFamily="34" charset="-122"/>
              </a:rPr>
              <a:t>学历：复旦大学国际经济法专业  法学学士　　　　　</a:t>
            </a:r>
          </a:p>
          <a:p>
            <a:pPr eaLnBrk="1" hangingPunct="1">
              <a:lnSpc>
                <a:spcPct val="150000"/>
              </a:lnSpc>
              <a:spcBef>
                <a:spcPct val="0"/>
              </a:spcBef>
              <a:buFont typeface="Arial" panose="020B0604020202020204" pitchFamily="34" charset="0"/>
              <a:buNone/>
            </a:pPr>
            <a:r>
              <a:rPr lang="zh-CN" altLang="en-US" sz="1400" b="1" dirty="0">
                <a:latin typeface="微软雅黑" panose="020B0503020204020204" pitchFamily="34" charset="-122"/>
                <a:ea typeface="微软雅黑" panose="020B0503020204020204" pitchFamily="34" charset="-122"/>
              </a:rPr>
              <a:t>          浙江大学经济法专业  法学硕士</a:t>
            </a:r>
            <a:endParaRPr lang="en-US" altLang="zh-CN" sz="1400" b="1" dirty="0">
              <a:latin typeface="微软雅黑" panose="020B0503020204020204" pitchFamily="34" charset="-122"/>
              <a:ea typeface="微软雅黑" panose="020B0503020204020204" pitchFamily="34" charset="-122"/>
            </a:endParaRPr>
          </a:p>
          <a:p>
            <a:pPr eaLnBrk="1" hangingPunct="1">
              <a:lnSpc>
                <a:spcPct val="150000"/>
              </a:lnSpc>
              <a:spcBef>
                <a:spcPct val="0"/>
              </a:spcBef>
              <a:buFont typeface="Arial" panose="020B0604020202020204" pitchFamily="34" charset="0"/>
              <a:buNone/>
            </a:pPr>
            <a:r>
              <a:rPr lang="zh-CN" altLang="en-US" sz="1400" b="1" dirty="0">
                <a:latin typeface="微软雅黑" panose="020B0503020204020204" pitchFamily="34" charset="-122"/>
                <a:ea typeface="微软雅黑" panose="020B0503020204020204" pitchFamily="34" charset="-122"/>
              </a:rPr>
              <a:t>经历：</a:t>
            </a:r>
            <a:r>
              <a:rPr lang="en-US" altLang="zh-CN" sz="1400" b="1" dirty="0">
                <a:latin typeface="微软雅黑" panose="020B0503020204020204" pitchFamily="34" charset="-122"/>
                <a:ea typeface="微软雅黑" panose="020B0503020204020204" pitchFamily="34" charset="-122"/>
              </a:rPr>
              <a:t>2001</a:t>
            </a:r>
            <a:r>
              <a:rPr lang="zh-CN" altLang="en-US" sz="1400" b="1" dirty="0">
                <a:latin typeface="微软雅黑" panose="020B0503020204020204" pitchFamily="34" charset="-122"/>
                <a:ea typeface="微软雅黑" panose="020B0503020204020204" pitchFamily="34" charset="-122"/>
              </a:rPr>
              <a:t>年赴英国培训</a:t>
            </a:r>
            <a:r>
              <a:rPr lang="en-US" altLang="zh-CN" sz="1400" b="1" dirty="0">
                <a:latin typeface="微软雅黑" panose="020B0503020204020204" pitchFamily="34" charset="-122"/>
                <a:ea typeface="微软雅黑" panose="020B0503020204020204" pitchFamily="34" charset="-122"/>
              </a:rPr>
              <a:t>1</a:t>
            </a:r>
            <a:r>
              <a:rPr lang="zh-CN" altLang="en-US" sz="1400" b="1" dirty="0">
                <a:latin typeface="微软雅黑" panose="020B0503020204020204" pitchFamily="34" charset="-122"/>
                <a:ea typeface="微软雅黑" panose="020B0503020204020204" pitchFamily="34" charset="-122"/>
              </a:rPr>
              <a:t>年，</a:t>
            </a:r>
            <a:r>
              <a:rPr lang="en-US" altLang="zh-CN" sz="1400" b="1" dirty="0">
                <a:latin typeface="微软雅黑" panose="020B0503020204020204" pitchFamily="34" charset="-122"/>
                <a:ea typeface="微软雅黑" panose="020B0503020204020204" pitchFamily="34" charset="-122"/>
              </a:rPr>
              <a:t>2006</a:t>
            </a:r>
            <a:r>
              <a:rPr lang="zh-CN" altLang="en-US" sz="1400" b="1" dirty="0">
                <a:latin typeface="微软雅黑" panose="020B0503020204020204" pitchFamily="34" charset="-122"/>
                <a:ea typeface="微软雅黑" panose="020B0503020204020204" pitchFamily="34" charset="-122"/>
              </a:rPr>
              <a:t>年赴美国培训半年，</a:t>
            </a:r>
            <a:r>
              <a:rPr lang="en-US" altLang="zh-CN" sz="1400" b="1" dirty="0">
                <a:latin typeface="微软雅黑" panose="020B0503020204020204" pitchFamily="34" charset="-122"/>
                <a:ea typeface="微软雅黑" panose="020B0503020204020204" pitchFamily="34" charset="-122"/>
              </a:rPr>
              <a:t>2014</a:t>
            </a:r>
            <a:r>
              <a:rPr lang="zh-CN" altLang="en-US" sz="1400" b="1" dirty="0">
                <a:latin typeface="微软雅黑" panose="020B0503020204020204" pitchFamily="34" charset="-122"/>
                <a:ea typeface="微软雅黑" panose="020B0503020204020204" pitchFamily="34" charset="-122"/>
              </a:rPr>
              <a:t>年作为中国涉外律师领军人才赴欧洲培训</a:t>
            </a:r>
            <a:r>
              <a:rPr lang="en-US" altLang="zh-CN" sz="1400" b="1" dirty="0">
                <a:latin typeface="微软雅黑" panose="020B0503020204020204" pitchFamily="34" charset="-122"/>
                <a:ea typeface="微软雅黑" panose="020B0503020204020204" pitchFamily="34" charset="-122"/>
              </a:rPr>
              <a:t>6</a:t>
            </a:r>
            <a:r>
              <a:rPr lang="zh-CN" altLang="en-US" sz="1400" b="1" dirty="0">
                <a:latin typeface="微软雅黑" panose="020B0503020204020204" pitchFamily="34" charset="-122"/>
                <a:ea typeface="微软雅黑" panose="020B0503020204020204" pitchFamily="34" charset="-122"/>
              </a:rPr>
              <a:t>周 </a:t>
            </a:r>
          </a:p>
          <a:p>
            <a:pPr eaLnBrk="1" hangingPunct="1">
              <a:lnSpc>
                <a:spcPct val="150000"/>
              </a:lnSpc>
              <a:spcBef>
                <a:spcPct val="0"/>
              </a:spcBef>
              <a:buFont typeface="Arial" panose="020B0604020202020204" pitchFamily="34" charset="0"/>
              <a:buNone/>
            </a:pPr>
            <a:r>
              <a:rPr lang="zh-CN" altLang="en-US" sz="1400" b="1" dirty="0">
                <a:latin typeface="微软雅黑" panose="020B0503020204020204" pitchFamily="34" charset="-122"/>
                <a:ea typeface="微软雅黑" panose="020B0503020204020204" pitchFamily="34" charset="-122"/>
              </a:rPr>
              <a:t>荣誉：浙江省优秀青年律师             </a:t>
            </a:r>
          </a:p>
          <a:p>
            <a:pPr eaLnBrk="1" hangingPunct="1">
              <a:lnSpc>
                <a:spcPct val="150000"/>
              </a:lnSpc>
              <a:spcBef>
                <a:spcPct val="0"/>
              </a:spcBef>
              <a:buFont typeface="Arial" panose="020B0604020202020204" pitchFamily="34" charset="0"/>
              <a:buNone/>
            </a:pPr>
            <a:r>
              <a:rPr lang="zh-CN" altLang="en-US" sz="1400" b="1" dirty="0">
                <a:latin typeface="微软雅黑" panose="020B0503020204020204" pitchFamily="34" charset="-122"/>
                <a:ea typeface="微软雅黑" panose="020B0503020204020204" pitchFamily="34" charset="-122"/>
              </a:rPr>
              <a:t>          杭州市首届优秀女律师         </a:t>
            </a:r>
          </a:p>
          <a:p>
            <a:pPr eaLnBrk="1" hangingPunct="1">
              <a:lnSpc>
                <a:spcPct val="150000"/>
              </a:lnSpc>
              <a:spcBef>
                <a:spcPct val="0"/>
              </a:spcBef>
              <a:buFont typeface="Arial" panose="020B0604020202020204" pitchFamily="34" charset="0"/>
              <a:buNone/>
            </a:pPr>
            <a:r>
              <a:rPr lang="zh-CN" altLang="en-US" sz="1400" b="1" dirty="0">
                <a:latin typeface="微软雅黑" panose="020B0503020204020204" pitchFamily="34" charset="-122"/>
                <a:ea typeface="微软雅黑" panose="020B0503020204020204" pitchFamily="34" charset="-122"/>
              </a:rPr>
              <a:t>          浙江省首届优秀女律师</a:t>
            </a:r>
            <a:endParaRPr lang="en-US" altLang="zh-CN" sz="1400" b="1" dirty="0">
              <a:latin typeface="微软雅黑" panose="020B0503020204020204" pitchFamily="34" charset="-122"/>
              <a:ea typeface="微软雅黑" panose="020B0503020204020204" pitchFamily="34" charset="-122"/>
            </a:endParaRPr>
          </a:p>
          <a:p>
            <a:pPr eaLnBrk="1" hangingPunct="1">
              <a:lnSpc>
                <a:spcPct val="150000"/>
              </a:lnSpc>
              <a:spcBef>
                <a:spcPct val="0"/>
              </a:spcBef>
              <a:buFont typeface="Arial" panose="020B0604020202020204" pitchFamily="34" charset="0"/>
              <a:buNone/>
            </a:pPr>
            <a:r>
              <a:rPr lang="zh-CN" altLang="en-US" sz="1400" b="1" dirty="0">
                <a:latin typeface="微软雅黑" panose="020B0503020204020204" pitchFamily="34" charset="-122"/>
                <a:ea typeface="微软雅黑" panose="020B0503020204020204" pitchFamily="34" charset="-122"/>
              </a:rPr>
              <a:t>          杭州首届十大律师先锋</a:t>
            </a:r>
            <a:endParaRPr lang="en-US" altLang="zh-CN" sz="1400" b="1" dirty="0">
              <a:latin typeface="微软雅黑" panose="020B0503020204020204" pitchFamily="34" charset="-122"/>
              <a:ea typeface="微软雅黑" panose="020B0503020204020204" pitchFamily="34" charset="-122"/>
            </a:endParaRPr>
          </a:p>
          <a:p>
            <a:pPr eaLnBrk="1" hangingPunct="1">
              <a:lnSpc>
                <a:spcPct val="150000"/>
              </a:lnSpc>
              <a:spcBef>
                <a:spcPct val="0"/>
              </a:spcBef>
              <a:buFont typeface="Arial" panose="020B0604020202020204" pitchFamily="34" charset="0"/>
              <a:buNone/>
            </a:pPr>
            <a:r>
              <a:rPr lang="zh-CN" altLang="en-US" sz="1400" b="1" dirty="0">
                <a:latin typeface="微软雅黑" panose="020B0503020204020204" pitchFamily="34" charset="-122"/>
                <a:ea typeface="微软雅黑" panose="020B0503020204020204" pitchFamily="34" charset="-122"/>
              </a:rPr>
              <a:t>职务：</a:t>
            </a:r>
            <a:r>
              <a:rPr lang="zh-CN" altLang="en-US" sz="1400" b="1" dirty="0">
                <a:solidFill>
                  <a:srgbClr val="FF0000"/>
                </a:solidFill>
                <a:latin typeface="微软雅黑" panose="020B0503020204020204" pitchFamily="34" charset="-122"/>
                <a:ea typeface="微软雅黑" panose="020B0503020204020204" pitchFamily="34" charset="-122"/>
              </a:rPr>
              <a:t>中国国际经济贸易仲裁委员会仲裁员</a:t>
            </a:r>
            <a:endParaRPr lang="en-US" altLang="zh-CN" sz="1400" b="1" dirty="0">
              <a:solidFill>
                <a:srgbClr val="FF0000"/>
              </a:solidFill>
              <a:latin typeface="微软雅黑" panose="020B0503020204020204" pitchFamily="34" charset="-122"/>
              <a:ea typeface="微软雅黑" panose="020B0503020204020204" pitchFamily="34" charset="-122"/>
            </a:endParaRPr>
          </a:p>
          <a:p>
            <a:pPr eaLnBrk="1" hangingPunct="1">
              <a:lnSpc>
                <a:spcPct val="150000"/>
              </a:lnSpc>
              <a:spcBef>
                <a:spcPct val="0"/>
              </a:spcBef>
              <a:buFont typeface="Arial" panose="020B0604020202020204" pitchFamily="34" charset="0"/>
              <a:buNone/>
            </a:pPr>
            <a:r>
              <a:rPr lang="en-US" altLang="zh-CN" sz="1400" b="1" dirty="0">
                <a:latin typeface="微软雅黑" panose="020B0503020204020204" pitchFamily="34" charset="-122"/>
                <a:ea typeface="微软雅黑" panose="020B0503020204020204" pitchFamily="34" charset="-122"/>
              </a:rPr>
              <a:t>          </a:t>
            </a:r>
            <a:r>
              <a:rPr lang="zh-CN" altLang="en-US" sz="1400" b="1" dirty="0">
                <a:latin typeface="微软雅黑" panose="020B0503020204020204" pitchFamily="34" charset="-122"/>
                <a:ea typeface="微软雅黑" panose="020B0503020204020204" pitchFamily="34" charset="-122"/>
              </a:rPr>
              <a:t>中国国际商会调解中心调解员</a:t>
            </a:r>
            <a:endParaRPr lang="en-US" altLang="zh-CN" sz="1400" b="1" dirty="0">
              <a:latin typeface="微软雅黑" panose="020B0503020204020204" pitchFamily="34" charset="-122"/>
              <a:ea typeface="微软雅黑" panose="020B0503020204020204" pitchFamily="34" charset="-122"/>
            </a:endParaRPr>
          </a:p>
          <a:p>
            <a:pPr eaLnBrk="1" hangingPunct="1">
              <a:lnSpc>
                <a:spcPct val="150000"/>
              </a:lnSpc>
              <a:spcBef>
                <a:spcPct val="0"/>
              </a:spcBef>
              <a:buFont typeface="Arial" panose="020B0604020202020204" pitchFamily="34" charset="0"/>
              <a:buNone/>
            </a:pPr>
            <a:r>
              <a:rPr lang="en-US" altLang="zh-CN" sz="1400" b="1" dirty="0">
                <a:latin typeface="微软雅黑" panose="020B0503020204020204" pitchFamily="34" charset="-122"/>
                <a:ea typeface="微软雅黑" panose="020B0503020204020204" pitchFamily="34" charset="-122"/>
              </a:rPr>
              <a:t>          </a:t>
            </a:r>
            <a:r>
              <a:rPr lang="zh-CN" altLang="en-US" sz="1400" b="1" dirty="0">
                <a:solidFill>
                  <a:srgbClr val="FF0000"/>
                </a:solidFill>
                <a:latin typeface="微软雅黑" panose="020B0503020204020204" pitchFamily="34" charset="-122"/>
                <a:ea typeface="微软雅黑" panose="020B0503020204020204" pitchFamily="34" charset="-122"/>
              </a:rPr>
              <a:t>西班牙商事仲裁院仲裁员</a:t>
            </a:r>
            <a:endParaRPr lang="en-US" altLang="zh-CN" sz="1400" b="1" dirty="0">
              <a:solidFill>
                <a:srgbClr val="FF0000"/>
              </a:solidFill>
              <a:latin typeface="微软雅黑" panose="020B0503020204020204" pitchFamily="34" charset="-122"/>
              <a:ea typeface="微软雅黑" panose="020B0503020204020204" pitchFamily="34" charset="-122"/>
            </a:endParaRPr>
          </a:p>
          <a:p>
            <a:pPr eaLnBrk="1" hangingPunct="1">
              <a:lnSpc>
                <a:spcPct val="150000"/>
              </a:lnSpc>
              <a:spcBef>
                <a:spcPct val="0"/>
              </a:spcBef>
              <a:buFont typeface="Arial" panose="020B0604020202020204" pitchFamily="34" charset="0"/>
              <a:buNone/>
            </a:pPr>
            <a:r>
              <a:rPr lang="en-US" altLang="zh-CN" sz="1400" b="1" dirty="0">
                <a:latin typeface="微软雅黑" panose="020B0503020204020204" pitchFamily="34" charset="-122"/>
                <a:ea typeface="微软雅黑" panose="020B0503020204020204" pitchFamily="34" charset="-122"/>
              </a:rPr>
              <a:t>          </a:t>
            </a:r>
            <a:r>
              <a:rPr lang="zh-CN" altLang="en-US" sz="1400" b="1" dirty="0">
                <a:latin typeface="微软雅黑" panose="020B0503020204020204" pitchFamily="34" charset="-122"/>
                <a:ea typeface="微软雅黑" panose="020B0503020204020204" pitchFamily="34" charset="-122"/>
              </a:rPr>
              <a:t>浙江省律师协会常务理事</a:t>
            </a:r>
            <a:endParaRPr lang="en-US" altLang="zh-CN" sz="1400" b="1" dirty="0">
              <a:latin typeface="微软雅黑" panose="020B0503020204020204" pitchFamily="34" charset="-122"/>
              <a:ea typeface="微软雅黑" panose="020B0503020204020204" pitchFamily="34" charset="-122"/>
            </a:endParaRPr>
          </a:p>
          <a:p>
            <a:pPr eaLnBrk="1" hangingPunct="1">
              <a:lnSpc>
                <a:spcPct val="150000"/>
              </a:lnSpc>
              <a:spcBef>
                <a:spcPct val="0"/>
              </a:spcBef>
              <a:buFont typeface="Arial" panose="020B0604020202020204" pitchFamily="34" charset="0"/>
              <a:buNone/>
            </a:pPr>
            <a:r>
              <a:rPr lang="en-US" altLang="zh-CN" sz="1400" b="1" dirty="0">
                <a:latin typeface="微软雅黑" panose="020B0503020204020204" pitchFamily="34" charset="-122"/>
                <a:ea typeface="微软雅黑" panose="020B0503020204020204" pitchFamily="34" charset="-122"/>
              </a:rPr>
              <a:t>          </a:t>
            </a:r>
            <a:r>
              <a:rPr lang="zh-CN" altLang="en-US" sz="1400" b="1" dirty="0">
                <a:latin typeface="微软雅黑" panose="020B0503020204020204" pitchFamily="34" charset="-122"/>
                <a:ea typeface="微软雅黑" panose="020B0503020204020204" pitchFamily="34" charset="-122"/>
              </a:rPr>
              <a:t>浙江省贸促会理事</a:t>
            </a:r>
            <a:endParaRPr lang="en-US" altLang="zh-CN" sz="1400" b="1" dirty="0">
              <a:latin typeface="微软雅黑" panose="020B0503020204020204" pitchFamily="34" charset="-122"/>
              <a:ea typeface="微软雅黑" panose="020B0503020204020204" pitchFamily="34" charset="-122"/>
            </a:endParaRPr>
          </a:p>
          <a:p>
            <a:pPr eaLnBrk="1" hangingPunct="1">
              <a:lnSpc>
                <a:spcPct val="150000"/>
              </a:lnSpc>
              <a:spcBef>
                <a:spcPct val="0"/>
              </a:spcBef>
              <a:buFont typeface="Arial" panose="020B0604020202020204" pitchFamily="34" charset="0"/>
              <a:buNone/>
            </a:pPr>
            <a:r>
              <a:rPr lang="en-US" altLang="zh-CN" sz="1400" b="1" dirty="0">
                <a:latin typeface="微软雅黑" panose="020B0503020204020204" pitchFamily="34" charset="-122"/>
                <a:ea typeface="微软雅黑" panose="020B0503020204020204" pitchFamily="34" charset="-122"/>
              </a:rPr>
              <a:t>          </a:t>
            </a:r>
            <a:r>
              <a:rPr lang="zh-CN" altLang="en-US" sz="1400" b="1" dirty="0">
                <a:latin typeface="微软雅黑" panose="020B0503020204020204" pitchFamily="34" charset="-122"/>
                <a:ea typeface="微软雅黑" panose="020B0503020204020204" pitchFamily="34" charset="-122"/>
              </a:rPr>
              <a:t>浙江省律师协会涉外及海事海</a:t>
            </a:r>
            <a:r>
              <a:rPr lang="zh-CN" altLang="en-US" sz="1400" b="1" dirty="0" smtClean="0">
                <a:latin typeface="微软雅黑" panose="020B0503020204020204" pitchFamily="34" charset="-122"/>
                <a:ea typeface="微软雅黑" panose="020B0503020204020204" pitchFamily="34" charset="-122"/>
              </a:rPr>
              <a:t>商专业委员会</a:t>
            </a:r>
            <a:r>
              <a:rPr lang="zh-CN" altLang="en-US" sz="1400" b="1" dirty="0">
                <a:latin typeface="微软雅黑" panose="020B0503020204020204" pitchFamily="34" charset="-122"/>
                <a:ea typeface="微软雅黑" panose="020B0503020204020204" pitchFamily="34" charset="-122"/>
              </a:rPr>
              <a:t>主任</a:t>
            </a:r>
            <a:endParaRPr lang="en-US" altLang="zh-CN" sz="1400" b="1" dirty="0">
              <a:latin typeface="微软雅黑" panose="020B0503020204020204" pitchFamily="34" charset="-122"/>
              <a:ea typeface="微软雅黑" panose="020B0503020204020204" pitchFamily="34" charset="-122"/>
            </a:endParaRPr>
          </a:p>
          <a:p>
            <a:pPr eaLnBrk="1" hangingPunct="1">
              <a:lnSpc>
                <a:spcPct val="150000"/>
              </a:lnSpc>
              <a:spcBef>
                <a:spcPct val="0"/>
              </a:spcBef>
              <a:buFont typeface="Arial" panose="020B0604020202020204" pitchFamily="34" charset="0"/>
              <a:buNone/>
            </a:pPr>
            <a:r>
              <a:rPr lang="en-US" altLang="zh-CN" sz="1400" b="1" dirty="0">
                <a:latin typeface="微软雅黑" panose="020B0503020204020204" pitchFamily="34" charset="-122"/>
                <a:ea typeface="微软雅黑" panose="020B0503020204020204" pitchFamily="34" charset="-122"/>
              </a:rPr>
              <a:t>          </a:t>
            </a:r>
            <a:r>
              <a:rPr lang="zh-CN" altLang="en-US" sz="1400" b="1" dirty="0">
                <a:latin typeface="微软雅黑" panose="020B0503020204020204" pitchFamily="34" charset="-122"/>
                <a:ea typeface="微软雅黑" panose="020B0503020204020204" pitchFamily="34" charset="-122"/>
              </a:rPr>
              <a:t>杭州仲裁委员会仲裁员</a:t>
            </a:r>
            <a:endParaRPr lang="en-US" altLang="zh-CN" sz="1400" b="1" dirty="0">
              <a:latin typeface="微软雅黑" panose="020B0503020204020204" pitchFamily="34" charset="-122"/>
              <a:ea typeface="微软雅黑" panose="020B0503020204020204" pitchFamily="34" charset="-122"/>
            </a:endParaRPr>
          </a:p>
          <a:p>
            <a:pPr eaLnBrk="1" hangingPunct="1">
              <a:lnSpc>
                <a:spcPct val="150000"/>
              </a:lnSpc>
              <a:spcBef>
                <a:spcPct val="0"/>
              </a:spcBef>
              <a:buFont typeface="Arial" panose="020B0604020202020204" pitchFamily="34" charset="0"/>
              <a:buNone/>
            </a:pPr>
            <a:r>
              <a:rPr lang="zh-CN" altLang="en-US" sz="1400" b="1" dirty="0">
                <a:latin typeface="微软雅黑" panose="020B0503020204020204" pitchFamily="34" charset="-122"/>
                <a:ea typeface="微软雅黑" panose="020B0503020204020204" pitchFamily="34" charset="-122"/>
              </a:rPr>
              <a:t>工作语言：中文、英语</a:t>
            </a:r>
            <a:endParaRPr lang="en-US" altLang="zh-CN" sz="1400" b="1" dirty="0">
              <a:latin typeface="微软雅黑" panose="020B0503020204020204" pitchFamily="34" charset="-122"/>
              <a:ea typeface="微软雅黑" panose="020B0503020204020204" pitchFamily="34" charset="-122"/>
            </a:endParaRPr>
          </a:p>
          <a:p>
            <a:pPr eaLnBrk="1" hangingPunct="1">
              <a:lnSpc>
                <a:spcPct val="150000"/>
              </a:lnSpc>
              <a:spcBef>
                <a:spcPct val="0"/>
              </a:spcBef>
              <a:buFont typeface="Arial" panose="020B0604020202020204" pitchFamily="34" charset="0"/>
              <a:buNone/>
            </a:pPr>
            <a:endParaRPr lang="en-US" altLang="zh-CN" sz="1300" b="1" dirty="0">
              <a:latin typeface="微软雅黑" panose="020B0503020204020204" pitchFamily="34" charset="-122"/>
              <a:ea typeface="微软雅黑" panose="020B0503020204020204" pitchFamily="34" charset="-122"/>
            </a:endParaRPr>
          </a:p>
          <a:p>
            <a:pPr eaLnBrk="1" hangingPunct="1">
              <a:lnSpc>
                <a:spcPct val="150000"/>
              </a:lnSpc>
              <a:spcBef>
                <a:spcPct val="0"/>
              </a:spcBef>
              <a:buFont typeface="Arial" panose="020B0604020202020204" pitchFamily="34" charset="0"/>
              <a:buNone/>
            </a:pPr>
            <a:endParaRPr lang="en-US" altLang="zh-CN" sz="1300" dirty="0">
              <a:latin typeface="微软雅黑" panose="020B0503020204020204" pitchFamily="34" charset="-122"/>
              <a:ea typeface="微软雅黑" panose="020B0503020204020204" pitchFamily="34" charset="-122"/>
            </a:endParaRPr>
          </a:p>
          <a:p>
            <a:pPr eaLnBrk="1" hangingPunct="1">
              <a:lnSpc>
                <a:spcPct val="150000"/>
              </a:lnSpc>
              <a:spcBef>
                <a:spcPct val="0"/>
              </a:spcBef>
              <a:buFont typeface="Arial" panose="020B0604020202020204" pitchFamily="34" charset="0"/>
              <a:buNone/>
            </a:pPr>
            <a:endParaRPr lang="en-US" altLang="zh-CN" sz="1300" dirty="0">
              <a:latin typeface="微软雅黑" panose="020B0503020204020204" pitchFamily="34" charset="-122"/>
              <a:ea typeface="微软雅黑" panose="020B0503020204020204" pitchFamily="34" charset="-122"/>
            </a:endParaRPr>
          </a:p>
          <a:p>
            <a:pPr eaLnBrk="1" hangingPunct="1">
              <a:lnSpc>
                <a:spcPct val="150000"/>
              </a:lnSpc>
              <a:spcBef>
                <a:spcPct val="0"/>
              </a:spcBef>
              <a:buFont typeface="Arial" panose="020B0604020202020204" pitchFamily="34" charset="0"/>
              <a:buNone/>
            </a:pPr>
            <a:endParaRPr lang="en-US" altLang="zh-CN" sz="1300" dirty="0">
              <a:latin typeface="微软雅黑" panose="020B0503020204020204" pitchFamily="34" charset="-122"/>
              <a:ea typeface="微软雅黑" panose="020B0503020204020204" pitchFamily="34" charset="-122"/>
            </a:endParaRPr>
          </a:p>
          <a:p>
            <a:pPr eaLnBrk="1" hangingPunct="1">
              <a:lnSpc>
                <a:spcPct val="150000"/>
              </a:lnSpc>
              <a:spcBef>
                <a:spcPct val="0"/>
              </a:spcBef>
              <a:buFont typeface="Arial" panose="020B0604020202020204" pitchFamily="34" charset="0"/>
              <a:buNone/>
            </a:pPr>
            <a:endParaRPr lang="zh-CN" altLang="en-US" sz="1300" dirty="0">
              <a:latin typeface="微软雅黑" panose="020B0503020204020204" pitchFamily="34" charset="-122"/>
              <a:ea typeface="微软雅黑" panose="020B0503020204020204" pitchFamily="34" charset="-122"/>
            </a:endParaRPr>
          </a:p>
          <a:p>
            <a:pPr eaLnBrk="1" hangingPunct="1">
              <a:lnSpc>
                <a:spcPct val="200000"/>
              </a:lnSpc>
              <a:spcBef>
                <a:spcPct val="0"/>
              </a:spcBef>
              <a:buFont typeface="Arial" panose="020B0604020202020204" pitchFamily="34" charset="0"/>
              <a:buNone/>
            </a:pPr>
            <a:r>
              <a:rPr lang="zh-CN" altLang="en-US" sz="1800" dirty="0"/>
              <a:t>  </a:t>
            </a:r>
            <a:endParaRPr lang="en-US" altLang="zh-CN" sz="1800" dirty="0"/>
          </a:p>
        </p:txBody>
      </p:sp>
      <p:sp>
        <p:nvSpPr>
          <p:cNvPr id="32772" name="Text Box 3"/>
          <p:cNvSpPr txBox="1">
            <a:spLocks noChangeArrowheads="1"/>
          </p:cNvSpPr>
          <p:nvPr/>
        </p:nvSpPr>
        <p:spPr bwMode="auto">
          <a:xfrm>
            <a:off x="3228093" y="253415"/>
            <a:ext cx="3443933" cy="634929"/>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lIns="80147" tIns="40074" rIns="80147" bIns="40074">
            <a:spAutoFit/>
          </a:bodyPr>
          <a:lstStyle>
            <a:lvl1pPr eaLnBrk="0" hangingPunct="0">
              <a:spcBef>
                <a:spcPct val="20000"/>
              </a:spcBef>
              <a:buChar char="•"/>
              <a:defRPr sz="3700">
                <a:solidFill>
                  <a:schemeClr val="tx1"/>
                </a:solidFill>
                <a:latin typeface="Arial" panose="020B0604020202020204" pitchFamily="34" charset="0"/>
                <a:ea typeface="宋体" panose="02010600030101010101" pitchFamily="2" charset="-122"/>
                <a:sym typeface="Calibri" panose="020F0502020204030204" charset="0"/>
              </a:defRPr>
            </a:lvl1pPr>
            <a:lvl2pPr marL="742950" indent="-285750" eaLnBrk="0" hangingPunct="0">
              <a:spcBef>
                <a:spcPct val="20000"/>
              </a:spcBef>
              <a:buChar char="–"/>
              <a:defRPr sz="3200">
                <a:solidFill>
                  <a:schemeClr val="tx1"/>
                </a:solidFill>
                <a:latin typeface="Arial" panose="020B0604020202020204" pitchFamily="34" charset="0"/>
                <a:ea typeface="宋体" panose="02010600030101010101" pitchFamily="2" charset="-122"/>
                <a:sym typeface="Calibri" panose="020F0502020204030204" charset="0"/>
              </a:defRPr>
            </a:lvl2pPr>
            <a:lvl3pPr marL="1143000" indent="-228600" eaLnBrk="0" hangingPunct="0">
              <a:spcBef>
                <a:spcPct val="20000"/>
              </a:spcBef>
              <a:buChar char="•"/>
              <a:defRPr sz="2700">
                <a:solidFill>
                  <a:schemeClr val="tx1"/>
                </a:solidFill>
                <a:latin typeface="Arial" panose="020B0604020202020204" pitchFamily="34" charset="0"/>
                <a:ea typeface="宋体" panose="02010600030101010101" pitchFamily="2" charset="-122"/>
                <a:sym typeface="Calibri" panose="020F0502020204030204" charset="0"/>
              </a:defRPr>
            </a:lvl3pPr>
            <a:lvl4pPr marL="1600200" indent="-228600" eaLnBrk="0" hangingPunct="0">
              <a:spcBef>
                <a:spcPct val="20000"/>
              </a:spcBef>
              <a:buChar char="–"/>
              <a:defRPr sz="2300">
                <a:solidFill>
                  <a:schemeClr val="tx1"/>
                </a:solidFill>
                <a:latin typeface="Arial" panose="020B0604020202020204" pitchFamily="34" charset="0"/>
                <a:ea typeface="宋体" panose="02010600030101010101" pitchFamily="2" charset="-122"/>
                <a:sym typeface="Calibri" panose="020F0502020204030204" charset="0"/>
              </a:defRPr>
            </a:lvl4pPr>
            <a:lvl5pPr marL="2057400" indent="-228600" eaLnBrk="0" hangingPunct="0">
              <a:spcBef>
                <a:spcPct val="20000"/>
              </a:spcBef>
              <a:buChar char="»"/>
              <a:defRPr sz="2300">
                <a:solidFill>
                  <a:schemeClr val="tx1"/>
                </a:solidFill>
                <a:latin typeface="Arial" panose="020B0604020202020204" pitchFamily="34" charset="0"/>
                <a:ea typeface="宋体" panose="02010600030101010101" pitchFamily="2" charset="-122"/>
                <a:sym typeface="Calibri" panose="020F0502020204030204" charset="0"/>
              </a:defRPr>
            </a:lvl5pPr>
            <a:lvl6pPr marL="2514600" indent="-228600" defTabSz="1042670" eaLnBrk="0" fontAlgn="base" hangingPunct="0">
              <a:spcBef>
                <a:spcPct val="20000"/>
              </a:spcBef>
              <a:spcAft>
                <a:spcPct val="0"/>
              </a:spcAft>
              <a:buFont typeface="Arial" panose="020B0604020202020204" pitchFamily="34" charset="0"/>
              <a:buChar char="»"/>
              <a:defRPr sz="2300">
                <a:solidFill>
                  <a:schemeClr val="tx1"/>
                </a:solidFill>
                <a:latin typeface="Arial" panose="020B0604020202020204" pitchFamily="34" charset="0"/>
                <a:ea typeface="宋体" panose="02010600030101010101" pitchFamily="2" charset="-122"/>
                <a:sym typeface="Calibri" panose="020F0502020204030204" charset="0"/>
              </a:defRPr>
            </a:lvl6pPr>
            <a:lvl7pPr marL="2971800" indent="-228600" defTabSz="1042670" eaLnBrk="0" fontAlgn="base" hangingPunct="0">
              <a:spcBef>
                <a:spcPct val="20000"/>
              </a:spcBef>
              <a:spcAft>
                <a:spcPct val="0"/>
              </a:spcAft>
              <a:buFont typeface="Arial" panose="020B0604020202020204" pitchFamily="34" charset="0"/>
              <a:buChar char="»"/>
              <a:defRPr sz="2300">
                <a:solidFill>
                  <a:schemeClr val="tx1"/>
                </a:solidFill>
                <a:latin typeface="Arial" panose="020B0604020202020204" pitchFamily="34" charset="0"/>
                <a:ea typeface="宋体" panose="02010600030101010101" pitchFamily="2" charset="-122"/>
                <a:sym typeface="Calibri" panose="020F0502020204030204" charset="0"/>
              </a:defRPr>
            </a:lvl7pPr>
            <a:lvl8pPr marL="3429000" indent="-228600" defTabSz="1042670" eaLnBrk="0" fontAlgn="base" hangingPunct="0">
              <a:spcBef>
                <a:spcPct val="20000"/>
              </a:spcBef>
              <a:spcAft>
                <a:spcPct val="0"/>
              </a:spcAft>
              <a:buFont typeface="Arial" panose="020B0604020202020204" pitchFamily="34" charset="0"/>
              <a:buChar char="»"/>
              <a:defRPr sz="2300">
                <a:solidFill>
                  <a:schemeClr val="tx1"/>
                </a:solidFill>
                <a:latin typeface="Arial" panose="020B0604020202020204" pitchFamily="34" charset="0"/>
                <a:ea typeface="宋体" panose="02010600030101010101" pitchFamily="2" charset="-122"/>
                <a:sym typeface="Calibri" panose="020F0502020204030204" charset="0"/>
              </a:defRPr>
            </a:lvl8pPr>
            <a:lvl9pPr marL="3886200" indent="-228600" defTabSz="1042670" eaLnBrk="0" fontAlgn="base" hangingPunct="0">
              <a:spcBef>
                <a:spcPct val="20000"/>
              </a:spcBef>
              <a:spcAft>
                <a:spcPct val="0"/>
              </a:spcAft>
              <a:buFont typeface="Arial" panose="020B0604020202020204" pitchFamily="34" charset="0"/>
              <a:buChar char="»"/>
              <a:defRPr sz="2300">
                <a:solidFill>
                  <a:schemeClr val="tx1"/>
                </a:solidFill>
                <a:latin typeface="Arial" panose="020B0604020202020204" pitchFamily="34" charset="0"/>
                <a:ea typeface="宋体" panose="02010600030101010101" pitchFamily="2" charset="-122"/>
                <a:sym typeface="Calibri" panose="020F0502020204030204" charset="0"/>
              </a:defRPr>
            </a:lvl9pPr>
          </a:lstStyle>
          <a:p>
            <a:pPr eaLnBrk="1" hangingPunct="1">
              <a:spcBef>
                <a:spcPct val="0"/>
              </a:spcBef>
              <a:buFont typeface="Arial" panose="020B0604020202020204" pitchFamily="34" charset="0"/>
              <a:buNone/>
            </a:pPr>
            <a:r>
              <a:rPr lang="zh-CN" altLang="en-US" sz="1800" b="1" dirty="0" smtClean="0">
                <a:solidFill>
                  <a:srgbClr val="C69661"/>
                </a:solidFill>
                <a:ea typeface="微软雅黑" panose="020B0503020204020204" pitchFamily="34" charset="-122"/>
              </a:rPr>
              <a:t>主讲人  </a:t>
            </a:r>
            <a:r>
              <a:rPr lang="zh-CN" altLang="en-US" sz="1800" b="1" dirty="0">
                <a:solidFill>
                  <a:srgbClr val="C69661"/>
                </a:solidFill>
                <a:ea typeface="微软雅黑" panose="020B0503020204020204" pitchFamily="34" charset="-122"/>
              </a:rPr>
              <a:t>崔海燕 律师</a:t>
            </a:r>
          </a:p>
          <a:p>
            <a:pPr eaLnBrk="1" hangingPunct="1">
              <a:spcBef>
                <a:spcPct val="0"/>
              </a:spcBef>
              <a:buFont typeface="Arial" panose="020B0604020202020204" pitchFamily="34" charset="0"/>
              <a:buNone/>
            </a:pPr>
            <a:r>
              <a:rPr lang="zh-CN" altLang="en-US" sz="1800" b="1" dirty="0">
                <a:solidFill>
                  <a:srgbClr val="C69661"/>
                </a:solidFill>
              </a:rPr>
              <a:t> </a:t>
            </a:r>
            <a:endParaRPr lang="zh-CN" altLang="en-US" sz="1800" dirty="0"/>
          </a:p>
        </p:txBody>
      </p:sp>
      <p:sp>
        <p:nvSpPr>
          <p:cNvPr id="32773" name="Text Box 4"/>
          <p:cNvSpPr txBox="1">
            <a:spLocks noChangeArrowheads="1"/>
          </p:cNvSpPr>
          <p:nvPr/>
        </p:nvSpPr>
        <p:spPr bwMode="auto">
          <a:xfrm>
            <a:off x="5434002" y="1208034"/>
            <a:ext cx="4064302" cy="1281259"/>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lIns="80147" tIns="40074" rIns="80147" bIns="40074">
            <a:spAutoFit/>
          </a:bodyPr>
          <a:lstStyle>
            <a:lvl1pPr eaLnBrk="0" hangingPunct="0">
              <a:spcBef>
                <a:spcPct val="20000"/>
              </a:spcBef>
              <a:buChar char="•"/>
              <a:defRPr sz="3700">
                <a:solidFill>
                  <a:schemeClr val="tx1"/>
                </a:solidFill>
                <a:latin typeface="Arial" panose="020B0604020202020204" pitchFamily="34" charset="0"/>
                <a:ea typeface="宋体" panose="02010600030101010101" pitchFamily="2" charset="-122"/>
                <a:sym typeface="Calibri" panose="020F0502020204030204" charset="0"/>
              </a:defRPr>
            </a:lvl1pPr>
            <a:lvl2pPr marL="742950" indent="-285750" eaLnBrk="0" hangingPunct="0">
              <a:spcBef>
                <a:spcPct val="20000"/>
              </a:spcBef>
              <a:buChar char="–"/>
              <a:defRPr sz="3200">
                <a:solidFill>
                  <a:schemeClr val="tx1"/>
                </a:solidFill>
                <a:latin typeface="Arial" panose="020B0604020202020204" pitchFamily="34" charset="0"/>
                <a:ea typeface="宋体" panose="02010600030101010101" pitchFamily="2" charset="-122"/>
                <a:sym typeface="Calibri" panose="020F0502020204030204" charset="0"/>
              </a:defRPr>
            </a:lvl2pPr>
            <a:lvl3pPr marL="1143000" indent="-228600" eaLnBrk="0" hangingPunct="0">
              <a:spcBef>
                <a:spcPct val="20000"/>
              </a:spcBef>
              <a:buChar char="•"/>
              <a:defRPr sz="2700">
                <a:solidFill>
                  <a:schemeClr val="tx1"/>
                </a:solidFill>
                <a:latin typeface="Arial" panose="020B0604020202020204" pitchFamily="34" charset="0"/>
                <a:ea typeface="宋体" panose="02010600030101010101" pitchFamily="2" charset="-122"/>
                <a:sym typeface="Calibri" panose="020F0502020204030204" charset="0"/>
              </a:defRPr>
            </a:lvl3pPr>
            <a:lvl4pPr marL="1600200" indent="-228600" eaLnBrk="0" hangingPunct="0">
              <a:spcBef>
                <a:spcPct val="20000"/>
              </a:spcBef>
              <a:buChar char="–"/>
              <a:defRPr sz="2300">
                <a:solidFill>
                  <a:schemeClr val="tx1"/>
                </a:solidFill>
                <a:latin typeface="Arial" panose="020B0604020202020204" pitchFamily="34" charset="0"/>
                <a:ea typeface="宋体" panose="02010600030101010101" pitchFamily="2" charset="-122"/>
                <a:sym typeface="Calibri" panose="020F0502020204030204" charset="0"/>
              </a:defRPr>
            </a:lvl4pPr>
            <a:lvl5pPr marL="2057400" indent="-228600" eaLnBrk="0" hangingPunct="0">
              <a:spcBef>
                <a:spcPct val="20000"/>
              </a:spcBef>
              <a:buChar char="»"/>
              <a:defRPr sz="2300">
                <a:solidFill>
                  <a:schemeClr val="tx1"/>
                </a:solidFill>
                <a:latin typeface="Arial" panose="020B0604020202020204" pitchFamily="34" charset="0"/>
                <a:ea typeface="宋体" panose="02010600030101010101" pitchFamily="2" charset="-122"/>
                <a:sym typeface="Calibri" panose="020F0502020204030204" charset="0"/>
              </a:defRPr>
            </a:lvl5pPr>
            <a:lvl6pPr marL="2514600" indent="-228600" defTabSz="1042670" eaLnBrk="0" fontAlgn="base" hangingPunct="0">
              <a:spcBef>
                <a:spcPct val="20000"/>
              </a:spcBef>
              <a:spcAft>
                <a:spcPct val="0"/>
              </a:spcAft>
              <a:buFont typeface="Arial" panose="020B0604020202020204" pitchFamily="34" charset="0"/>
              <a:buChar char="»"/>
              <a:defRPr sz="2300">
                <a:solidFill>
                  <a:schemeClr val="tx1"/>
                </a:solidFill>
                <a:latin typeface="Arial" panose="020B0604020202020204" pitchFamily="34" charset="0"/>
                <a:ea typeface="宋体" panose="02010600030101010101" pitchFamily="2" charset="-122"/>
                <a:sym typeface="Calibri" panose="020F0502020204030204" charset="0"/>
              </a:defRPr>
            </a:lvl6pPr>
            <a:lvl7pPr marL="2971800" indent="-228600" defTabSz="1042670" eaLnBrk="0" fontAlgn="base" hangingPunct="0">
              <a:spcBef>
                <a:spcPct val="20000"/>
              </a:spcBef>
              <a:spcAft>
                <a:spcPct val="0"/>
              </a:spcAft>
              <a:buFont typeface="Arial" panose="020B0604020202020204" pitchFamily="34" charset="0"/>
              <a:buChar char="»"/>
              <a:defRPr sz="2300">
                <a:solidFill>
                  <a:schemeClr val="tx1"/>
                </a:solidFill>
                <a:latin typeface="Arial" panose="020B0604020202020204" pitchFamily="34" charset="0"/>
                <a:ea typeface="宋体" panose="02010600030101010101" pitchFamily="2" charset="-122"/>
                <a:sym typeface="Calibri" panose="020F0502020204030204" charset="0"/>
              </a:defRPr>
            </a:lvl7pPr>
            <a:lvl8pPr marL="3429000" indent="-228600" defTabSz="1042670" eaLnBrk="0" fontAlgn="base" hangingPunct="0">
              <a:spcBef>
                <a:spcPct val="20000"/>
              </a:spcBef>
              <a:spcAft>
                <a:spcPct val="0"/>
              </a:spcAft>
              <a:buFont typeface="Arial" panose="020B0604020202020204" pitchFamily="34" charset="0"/>
              <a:buChar char="»"/>
              <a:defRPr sz="2300">
                <a:solidFill>
                  <a:schemeClr val="tx1"/>
                </a:solidFill>
                <a:latin typeface="Arial" panose="020B0604020202020204" pitchFamily="34" charset="0"/>
                <a:ea typeface="宋体" panose="02010600030101010101" pitchFamily="2" charset="-122"/>
                <a:sym typeface="Calibri" panose="020F0502020204030204" charset="0"/>
              </a:defRPr>
            </a:lvl8pPr>
            <a:lvl9pPr marL="3886200" indent="-228600" defTabSz="1042670" eaLnBrk="0" fontAlgn="base" hangingPunct="0">
              <a:spcBef>
                <a:spcPct val="20000"/>
              </a:spcBef>
              <a:spcAft>
                <a:spcPct val="0"/>
              </a:spcAft>
              <a:buFont typeface="Arial" panose="020B0604020202020204" pitchFamily="34" charset="0"/>
              <a:buChar char="»"/>
              <a:defRPr sz="2300">
                <a:solidFill>
                  <a:schemeClr val="tx1"/>
                </a:solidFill>
                <a:latin typeface="Arial" panose="020B0604020202020204" pitchFamily="34" charset="0"/>
                <a:ea typeface="宋体" panose="02010600030101010101" pitchFamily="2" charset="-122"/>
                <a:sym typeface="Calibri" panose="020F0502020204030204" charset="0"/>
              </a:defRPr>
            </a:lvl9pPr>
          </a:lstStyle>
          <a:p>
            <a:pPr eaLnBrk="1" hangingPunct="1">
              <a:lnSpc>
                <a:spcPct val="150000"/>
              </a:lnSpc>
              <a:spcBef>
                <a:spcPct val="0"/>
              </a:spcBef>
              <a:buFont typeface="Arial" panose="020B0604020202020204" pitchFamily="34" charset="0"/>
              <a:buNone/>
            </a:pPr>
            <a:endParaRPr lang="en-US" altLang="zh-CN" sz="1300">
              <a:solidFill>
                <a:srgbClr val="C69661"/>
              </a:solidFill>
              <a:ea typeface="微软雅黑" panose="020B0503020204020204" pitchFamily="34" charset="-122"/>
            </a:endParaRPr>
          </a:p>
          <a:p>
            <a:pPr eaLnBrk="1" hangingPunct="1">
              <a:lnSpc>
                <a:spcPct val="150000"/>
              </a:lnSpc>
              <a:spcBef>
                <a:spcPct val="0"/>
              </a:spcBef>
              <a:buFont typeface="Arial" panose="020B0604020202020204" pitchFamily="34" charset="0"/>
              <a:buNone/>
            </a:pPr>
            <a:endParaRPr lang="en-US" altLang="zh-CN" sz="1300">
              <a:solidFill>
                <a:srgbClr val="C69661"/>
              </a:solidFill>
              <a:ea typeface="微软雅黑" panose="020B0503020204020204" pitchFamily="34" charset="-122"/>
            </a:endParaRPr>
          </a:p>
          <a:p>
            <a:pPr eaLnBrk="1" hangingPunct="1">
              <a:lnSpc>
                <a:spcPct val="150000"/>
              </a:lnSpc>
              <a:spcBef>
                <a:spcPct val="0"/>
              </a:spcBef>
              <a:buFont typeface="Arial" panose="020B0604020202020204" pitchFamily="34" charset="0"/>
              <a:buNone/>
            </a:pPr>
            <a:endParaRPr lang="en-US" altLang="zh-CN" sz="1300">
              <a:solidFill>
                <a:srgbClr val="C69661"/>
              </a:solidFill>
              <a:ea typeface="微软雅黑" panose="020B0503020204020204" pitchFamily="34" charset="-122"/>
            </a:endParaRPr>
          </a:p>
          <a:p>
            <a:pPr eaLnBrk="1" hangingPunct="1">
              <a:lnSpc>
                <a:spcPct val="150000"/>
              </a:lnSpc>
              <a:spcBef>
                <a:spcPct val="0"/>
              </a:spcBef>
              <a:buFont typeface="Arial" panose="020B0604020202020204" pitchFamily="34" charset="0"/>
              <a:buNone/>
            </a:pPr>
            <a:endParaRPr lang="en-US" altLang="zh-CN" sz="1300">
              <a:solidFill>
                <a:srgbClr val="C69661"/>
              </a:solidFill>
              <a:ea typeface="微软雅黑" panose="020B0503020204020204" pitchFamily="34" charset="-122"/>
            </a:endParaRPr>
          </a:p>
        </p:txBody>
      </p:sp>
      <p:pic>
        <p:nvPicPr>
          <p:cNvPr id="32774" name="Picture 2" descr="C:\Users\Administrator\AppData\Roaming\Tencent\Users\147467457\QQ\WinTemp\RichOle\LFEWT6%DC5R~HQ~LPOVQ@V0.png"/>
          <p:cNvPicPr>
            <a:picLocks noChangeAspect="1" noChangeArrowheads="1"/>
          </p:cNvPicPr>
          <p:nvPr/>
        </p:nvPicPr>
        <p:blipFill>
          <a:blip r:embed="rId2" cstate="print">
            <a:extLst>
              <a:ext uri="{28A0092B-C50C-407E-A947-70E740481C1C}">
                <a14:useLocalDpi xmlns:a14="http://schemas.microsoft.com/office/drawing/2010/main" xmlns="" val="0"/>
              </a:ext>
            </a:extLst>
          </a:blip>
          <a:srcRect/>
          <a:stretch>
            <a:fillRect/>
          </a:stretch>
        </p:blipFill>
        <p:spPr bwMode="auto">
          <a:xfrm>
            <a:off x="418105" y="771761"/>
            <a:ext cx="2553424" cy="357082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7" name="矩形 6"/>
          <p:cNvSpPr/>
          <p:nvPr/>
        </p:nvSpPr>
        <p:spPr>
          <a:xfrm>
            <a:off x="4211962" y="3212976"/>
            <a:ext cx="184731" cy="369332"/>
          </a:xfrm>
          <a:prstGeom prst="rect">
            <a:avLst/>
          </a:prstGeom>
        </p:spPr>
        <p:txBody>
          <a:bodyPr wrap="none">
            <a:spAutoFit/>
          </a:bodyPr>
          <a:lstStyle/>
          <a:p>
            <a:endParaRPr lang="zh-CN" altLang="en-US" dirty="0"/>
          </a:p>
        </p:txBody>
      </p:sp>
    </p:spTree>
  </p:cSld>
  <p:clrMapOvr>
    <a:masterClrMapping/>
  </p:clrMapOvr>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Line 3"/>
          <p:cNvSpPr>
            <a:spLocks noChangeShapeType="1"/>
          </p:cNvSpPr>
          <p:nvPr/>
        </p:nvSpPr>
        <p:spPr bwMode="auto">
          <a:xfrm>
            <a:off x="308151" y="6521078"/>
            <a:ext cx="8584717" cy="1439"/>
          </a:xfrm>
          <a:prstGeom prst="line">
            <a:avLst/>
          </a:prstGeom>
          <a:noFill/>
          <a:ln w="15875">
            <a:solidFill>
              <a:schemeClr val="tx1"/>
            </a:solidFill>
            <a:round/>
          </a:ln>
        </p:spPr>
        <p:txBody>
          <a:bodyPr lIns="80147" tIns="40074" rIns="80147" bIns="40074"/>
          <a:lstStyle/>
          <a:p>
            <a:endParaRPr lang="zh-CN" altLang="en-US"/>
          </a:p>
        </p:txBody>
      </p:sp>
      <p:sp>
        <p:nvSpPr>
          <p:cNvPr id="22531" name="Rectangle 4"/>
          <p:cNvSpPr>
            <a:spLocks noChangeArrowheads="1"/>
          </p:cNvSpPr>
          <p:nvPr/>
        </p:nvSpPr>
        <p:spPr bwMode="auto">
          <a:xfrm>
            <a:off x="3289180" y="269252"/>
            <a:ext cx="5603686" cy="5881783"/>
          </a:xfrm>
          <a:prstGeom prst="rect">
            <a:avLst/>
          </a:prstGeom>
          <a:solidFill>
            <a:srgbClr val="F4F4F4"/>
          </a:solidFill>
          <a:ln w="9525">
            <a:noFill/>
            <a:miter lim="800000"/>
          </a:ln>
        </p:spPr>
        <p:txBody>
          <a:bodyPr lIns="91424" tIns="45712" rIns="91424" bIns="45712" anchor="ctr"/>
          <a:lstStyle/>
          <a:p>
            <a:endParaRPr lang="zh-CN" altLang="en-US"/>
          </a:p>
        </p:txBody>
      </p:sp>
      <p:sp>
        <p:nvSpPr>
          <p:cNvPr id="22532" name="Text Box 5"/>
          <p:cNvSpPr txBox="1">
            <a:spLocks noChangeArrowheads="1"/>
          </p:cNvSpPr>
          <p:nvPr/>
        </p:nvSpPr>
        <p:spPr bwMode="auto">
          <a:xfrm>
            <a:off x="3282393" y="796238"/>
            <a:ext cx="4828565" cy="646315"/>
          </a:xfrm>
          <a:prstGeom prst="rect">
            <a:avLst/>
          </a:prstGeom>
          <a:noFill/>
          <a:ln w="9525">
            <a:noFill/>
            <a:miter lim="800000"/>
          </a:ln>
        </p:spPr>
        <p:txBody>
          <a:bodyPr lIns="91424" tIns="45712" rIns="91424" bIns="45712">
            <a:spAutoFit/>
          </a:bodyPr>
          <a:lstStyle/>
          <a:p>
            <a:r>
              <a:rPr lang="zh-CN" altLang="en-US" b="1" dirty="0" smtClean="0">
                <a:solidFill>
                  <a:srgbClr val="CC9900"/>
                </a:solidFill>
                <a:ea typeface="黑体" panose="02010609060101010101" pitchFamily="49" charset="-122"/>
              </a:rPr>
              <a:t>常年</a:t>
            </a:r>
            <a:r>
              <a:rPr lang="zh-CN" altLang="en-US" b="1" dirty="0">
                <a:solidFill>
                  <a:srgbClr val="CC9900"/>
                </a:solidFill>
                <a:ea typeface="黑体" panose="02010609060101010101" pitchFamily="49" charset="-122"/>
              </a:rPr>
              <a:t>法律顾问相关经验：</a:t>
            </a:r>
          </a:p>
          <a:p>
            <a:endParaRPr lang="zh-CN" altLang="en-US" dirty="0"/>
          </a:p>
        </p:txBody>
      </p:sp>
      <p:sp>
        <p:nvSpPr>
          <p:cNvPr id="22533" name="Text Box 6"/>
          <p:cNvSpPr txBox="1">
            <a:spLocks noChangeArrowheads="1"/>
          </p:cNvSpPr>
          <p:nvPr/>
        </p:nvSpPr>
        <p:spPr bwMode="auto">
          <a:xfrm>
            <a:off x="3289181" y="1290105"/>
            <a:ext cx="5375629" cy="4465309"/>
          </a:xfrm>
          <a:prstGeom prst="rect">
            <a:avLst/>
          </a:prstGeom>
          <a:noFill/>
          <a:ln w="9525">
            <a:noFill/>
            <a:miter lim="800000"/>
          </a:ln>
        </p:spPr>
        <p:txBody>
          <a:bodyPr lIns="91424" tIns="45712" rIns="91424" bIns="45712">
            <a:spAutoFit/>
          </a:bodyPr>
          <a:lstStyle/>
          <a:p>
            <a:pPr>
              <a:lnSpc>
                <a:spcPts val="3070"/>
              </a:lnSpc>
            </a:pPr>
            <a:r>
              <a:rPr lang="zh-CN" altLang="en-US" sz="1600" b="1" dirty="0">
                <a:latin typeface="微软雅黑" panose="020B0503020204020204" pitchFamily="34" charset="-122"/>
                <a:ea typeface="微软雅黑" panose="020B0503020204020204" pitchFamily="34" charset="-122"/>
              </a:rPr>
              <a:t>政府机构：</a:t>
            </a:r>
            <a:r>
              <a:rPr lang="zh-CN" altLang="en-US" sz="1600" dirty="0">
                <a:latin typeface="微软雅黑" panose="020B0503020204020204" pitchFamily="34" charset="-122"/>
                <a:ea typeface="微软雅黑" panose="020B0503020204020204" pitchFamily="34" charset="-122"/>
              </a:rPr>
              <a:t>浙江省商务厅、浙江省旅游局、杭州市国资委、海宁市商务局等</a:t>
            </a:r>
          </a:p>
          <a:p>
            <a:pPr>
              <a:lnSpc>
                <a:spcPts val="3070"/>
              </a:lnSpc>
            </a:pPr>
            <a:r>
              <a:rPr lang="zh-CN" altLang="en-US" sz="1600" b="1" dirty="0">
                <a:latin typeface="微软雅黑" panose="020B0503020204020204" pitchFamily="34" charset="-122"/>
                <a:ea typeface="微软雅黑" panose="020B0503020204020204" pitchFamily="34" charset="-122"/>
              </a:rPr>
              <a:t>境外主体：</a:t>
            </a:r>
            <a:r>
              <a:rPr lang="zh-CN" altLang="en-US" sz="1600" dirty="0">
                <a:latin typeface="微软雅黑" panose="020B0503020204020204" pitchFamily="34" charset="-122"/>
                <a:ea typeface="微软雅黑" panose="020B0503020204020204" pitchFamily="34" charset="-122"/>
              </a:rPr>
              <a:t>法国Eramet-Comilog集团、美国Empire Level Mfg公司、美国Wessco国际公司、德国Storch Holding集团、意大利Sinotre集团、英国Christy公司、新加坡新南洋集团有限公司、香港某国际学校等</a:t>
            </a:r>
          </a:p>
          <a:p>
            <a:pPr>
              <a:lnSpc>
                <a:spcPts val="3070"/>
              </a:lnSpc>
            </a:pPr>
            <a:r>
              <a:rPr lang="zh-CN" altLang="en-US" sz="1600" b="1" dirty="0">
                <a:latin typeface="微软雅黑" panose="020B0503020204020204" pitchFamily="34" charset="-122"/>
                <a:ea typeface="微软雅黑" panose="020B0503020204020204" pitchFamily="34" charset="-122"/>
              </a:rPr>
              <a:t>国内企业</a:t>
            </a:r>
            <a:r>
              <a:rPr lang="zh-CN" altLang="en-US" sz="1600" b="1" dirty="0" smtClean="0">
                <a:latin typeface="微软雅黑" panose="020B0503020204020204" pitchFamily="34" charset="-122"/>
                <a:ea typeface="微软雅黑" panose="020B0503020204020204" pitchFamily="34" charset="-122"/>
              </a:rPr>
              <a:t>：</a:t>
            </a:r>
            <a:r>
              <a:rPr lang="zh-CN" altLang="en-US" sz="1600" dirty="0" smtClean="0">
                <a:latin typeface="微软雅黑" panose="020B0503020204020204" pitchFamily="34" charset="-122"/>
                <a:ea typeface="微软雅黑" panose="020B0503020204020204" pitchFamily="34" charset="-122"/>
              </a:rPr>
              <a:t>林德</a:t>
            </a:r>
            <a:r>
              <a:rPr lang="zh-CN" altLang="en-US" sz="1600" dirty="0">
                <a:latin typeface="微软雅黑" panose="020B0503020204020204" pitchFamily="34" charset="-122"/>
                <a:ea typeface="微软雅黑" panose="020B0503020204020204" pitchFamily="34" charset="-122"/>
              </a:rPr>
              <a:t>工程（杭州）有限公司、浙江省土产畜产进出口集团有限公司、浙江物产国际贸易有限公司、浙江海亮股份有限公司、杭州肯德基有限公司、杭州市金融投资集团有限公司、富通集团有限公司、海格林（中国）营销有限公司等</a:t>
            </a:r>
            <a:endParaRPr lang="zh-CN" altLang="en-US" dirty="0"/>
          </a:p>
        </p:txBody>
      </p:sp>
      <p:sp>
        <p:nvSpPr>
          <p:cNvPr id="22534" name="Line 7"/>
          <p:cNvSpPr>
            <a:spLocks noChangeShapeType="1"/>
          </p:cNvSpPr>
          <p:nvPr/>
        </p:nvSpPr>
        <p:spPr bwMode="auto">
          <a:xfrm>
            <a:off x="3282392" y="529864"/>
            <a:ext cx="5357983" cy="0"/>
          </a:xfrm>
          <a:prstGeom prst="line">
            <a:avLst/>
          </a:prstGeom>
          <a:noFill/>
          <a:ln w="22225">
            <a:solidFill>
              <a:schemeClr val="tx1"/>
            </a:solidFill>
            <a:round/>
          </a:ln>
        </p:spPr>
        <p:txBody>
          <a:bodyPr lIns="80147" tIns="40074" rIns="80147" bIns="40074"/>
          <a:lstStyle/>
          <a:p>
            <a:endParaRPr lang="zh-CN" altLang="en-US"/>
          </a:p>
        </p:txBody>
      </p:sp>
      <p:pic>
        <p:nvPicPr>
          <p:cNvPr id="22535" name="Picture 2" descr="C:\Users\happy\Desktop\QQ截图20150617224414.jpgQQ截图20150617224414"/>
          <p:cNvPicPr>
            <a:picLocks noChangeAspect="1" noChangeArrowheads="1"/>
          </p:cNvPicPr>
          <p:nvPr/>
        </p:nvPicPr>
        <p:blipFill>
          <a:blip r:embed="rId2" cstate="print"/>
          <a:srcRect/>
          <a:stretch>
            <a:fillRect/>
          </a:stretch>
        </p:blipFill>
        <p:spPr bwMode="auto">
          <a:xfrm>
            <a:off x="264710" y="318207"/>
            <a:ext cx="2657950" cy="5638448"/>
          </a:xfrm>
          <a:prstGeom prst="rect">
            <a:avLst/>
          </a:prstGeom>
          <a:noFill/>
          <a:ln w="9525">
            <a:noFill/>
            <a:miter lim="800000"/>
            <a:headEnd/>
            <a:tailEnd/>
          </a:ln>
        </p:spPr>
      </p:pic>
      <p:pic>
        <p:nvPicPr>
          <p:cNvPr id="8" name="Picture 2" descr="C:\Users\happy\Desktop\QQ图片20150617223326.pngQQ图片20150617223326"/>
          <p:cNvPicPr>
            <a:picLocks noChangeAspect="1" noChangeArrowheads="1"/>
          </p:cNvPicPr>
          <p:nvPr/>
        </p:nvPicPr>
        <p:blipFill>
          <a:blip r:embed="rId3" cstate="print"/>
          <a:srcRect/>
          <a:stretch>
            <a:fillRect/>
          </a:stretch>
        </p:blipFill>
        <p:spPr bwMode="auto">
          <a:xfrm>
            <a:off x="295931" y="318207"/>
            <a:ext cx="2674240" cy="5573655"/>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灯片编号占位符 5"/>
          <p:cNvSpPr>
            <a:spLocks noGrp="1" noChangeArrowheads="1"/>
          </p:cNvSpPr>
          <p:nvPr>
            <p:ph type="sldNum" sz="quarter" idx="12"/>
          </p:nvPr>
        </p:nvSpPr>
        <p:spPr bwMode="auto">
          <a:noFill/>
          <a:ln>
            <a:miter lim="800000"/>
          </a:ln>
        </p:spPr>
        <p:txBody>
          <a:bodyPr/>
          <a:lstStyle/>
          <a:p>
            <a:pPr>
              <a:buFont typeface="Arial" panose="020B0604020202020204" pitchFamily="34" charset="0"/>
              <a:buNone/>
            </a:pPr>
            <a:fld id="{371E04DC-E106-41B1-BA05-C08ED425317E}" type="slidenum">
              <a:rPr lang="zh-CN" altLang="en-US" smtClean="0">
                <a:latin typeface="Arial" panose="020B0604020202020204" pitchFamily="34" charset="0"/>
                <a:ea typeface="宋体" panose="02010600030101010101" pitchFamily="2" charset="-122"/>
              </a:rPr>
              <a:pPr>
                <a:buFont typeface="Arial" panose="020B0604020202020204" pitchFamily="34" charset="0"/>
                <a:buNone/>
              </a:pPr>
              <a:t>47</a:t>
            </a:fld>
            <a:endParaRPr lang="zh-CN" altLang="en-US" smtClean="0">
              <a:latin typeface="Arial" panose="020B0604020202020204" pitchFamily="34" charset="0"/>
              <a:ea typeface="宋体" panose="02010600030101010101" pitchFamily="2" charset="-122"/>
            </a:endParaRPr>
          </a:p>
        </p:txBody>
      </p:sp>
      <p:sp>
        <p:nvSpPr>
          <p:cNvPr id="23555" name="Rectangle 2"/>
          <p:cNvSpPr>
            <a:spLocks noGrp="1" noChangeArrowheads="1"/>
          </p:cNvSpPr>
          <p:nvPr/>
        </p:nvSpPr>
        <p:spPr bwMode="auto">
          <a:xfrm>
            <a:off x="5618619" y="1927959"/>
            <a:ext cx="1231236" cy="1232511"/>
          </a:xfrm>
          <a:prstGeom prst="rect">
            <a:avLst/>
          </a:prstGeom>
          <a:noFill/>
          <a:ln w="9525">
            <a:noFill/>
            <a:miter lim="800000"/>
          </a:ln>
        </p:spPr>
        <p:txBody>
          <a:bodyPr lIns="80147" tIns="40074" rIns="80147" bIns="40074" anchor="ctr"/>
          <a:lstStyle/>
          <a:p>
            <a:pPr defTabSz="801370"/>
            <a:endParaRPr lang="zh-CN" altLang="zh-CN" sz="4400" dirty="0">
              <a:sym typeface="Calibri" panose="020F0502020204030204" charset="0"/>
            </a:endParaRPr>
          </a:p>
        </p:txBody>
      </p:sp>
      <p:sp>
        <p:nvSpPr>
          <p:cNvPr id="23556" name="Text Box 3"/>
          <p:cNvSpPr txBox="1">
            <a:spLocks noChangeArrowheads="1"/>
          </p:cNvSpPr>
          <p:nvPr/>
        </p:nvSpPr>
        <p:spPr bwMode="auto">
          <a:xfrm>
            <a:off x="5436098" y="2132858"/>
            <a:ext cx="3141835" cy="465651"/>
          </a:xfrm>
          <a:prstGeom prst="rect">
            <a:avLst/>
          </a:prstGeom>
          <a:noFill/>
          <a:ln w="9525">
            <a:noFill/>
            <a:miter lim="800000"/>
          </a:ln>
        </p:spPr>
        <p:txBody>
          <a:bodyPr wrap="square" lIns="80147" tIns="40074" rIns="80147" bIns="40074">
            <a:spAutoFit/>
          </a:bodyPr>
          <a:lstStyle/>
          <a:p>
            <a:r>
              <a:rPr lang="zh-CN" altLang="en-US" sz="2500" b="1" dirty="0">
                <a:latin typeface="微软雅黑" panose="020B0503020204020204" pitchFamily="34" charset="-122"/>
                <a:ea typeface="微软雅黑" panose="020B0503020204020204" pitchFamily="34" charset="-122"/>
              </a:rPr>
              <a:t>涉外法律服务项目</a:t>
            </a:r>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4578" name="Picture 2" descr="C:\Users\happy\Desktop\QQ图片20150617223326.pngQQ图片20150617223326"/>
          <p:cNvPicPr>
            <a:picLocks noChangeAspect="1" noChangeArrowheads="1"/>
          </p:cNvPicPr>
          <p:nvPr/>
        </p:nvPicPr>
        <p:blipFill>
          <a:blip r:embed="rId2" cstate="print"/>
          <a:srcRect/>
          <a:stretch>
            <a:fillRect/>
          </a:stretch>
        </p:blipFill>
        <p:spPr bwMode="auto">
          <a:xfrm>
            <a:off x="295931" y="318207"/>
            <a:ext cx="2674240" cy="5573655"/>
          </a:xfrm>
          <a:prstGeom prst="rect">
            <a:avLst/>
          </a:prstGeom>
          <a:noFill/>
          <a:ln w="9525">
            <a:noFill/>
            <a:miter lim="800000"/>
            <a:headEnd/>
            <a:tailEnd/>
          </a:ln>
        </p:spPr>
      </p:pic>
      <p:sp>
        <p:nvSpPr>
          <p:cNvPr id="24579" name="Line 3"/>
          <p:cNvSpPr>
            <a:spLocks noChangeShapeType="1"/>
          </p:cNvSpPr>
          <p:nvPr/>
        </p:nvSpPr>
        <p:spPr bwMode="auto">
          <a:xfrm>
            <a:off x="308151" y="6521078"/>
            <a:ext cx="8584717" cy="1439"/>
          </a:xfrm>
          <a:prstGeom prst="line">
            <a:avLst/>
          </a:prstGeom>
          <a:noFill/>
          <a:ln w="15875">
            <a:solidFill>
              <a:schemeClr val="tx1"/>
            </a:solidFill>
            <a:round/>
          </a:ln>
        </p:spPr>
        <p:txBody>
          <a:bodyPr lIns="80147" tIns="40074" rIns="80147" bIns="40074"/>
          <a:lstStyle/>
          <a:p>
            <a:endParaRPr lang="zh-CN" altLang="en-US"/>
          </a:p>
        </p:txBody>
      </p:sp>
      <p:sp>
        <p:nvSpPr>
          <p:cNvPr id="24580" name="Rectangle 4"/>
          <p:cNvSpPr>
            <a:spLocks noChangeArrowheads="1"/>
          </p:cNvSpPr>
          <p:nvPr/>
        </p:nvSpPr>
        <p:spPr bwMode="auto">
          <a:xfrm>
            <a:off x="3234881" y="1"/>
            <a:ext cx="5909120" cy="6127996"/>
          </a:xfrm>
          <a:prstGeom prst="rect">
            <a:avLst/>
          </a:prstGeom>
          <a:solidFill>
            <a:srgbClr val="F4F4F4"/>
          </a:solidFill>
          <a:ln w="9525">
            <a:noFill/>
            <a:miter lim="800000"/>
          </a:ln>
        </p:spPr>
        <p:txBody>
          <a:bodyPr lIns="91424" tIns="45712" rIns="91424" bIns="45712" anchor="ctr"/>
          <a:lstStyle/>
          <a:p>
            <a:endParaRPr lang="zh-CN" altLang="en-US"/>
          </a:p>
        </p:txBody>
      </p:sp>
      <p:sp>
        <p:nvSpPr>
          <p:cNvPr id="24581" name="Text Box 6"/>
          <p:cNvSpPr txBox="1">
            <a:spLocks noChangeArrowheads="1"/>
          </p:cNvSpPr>
          <p:nvPr/>
        </p:nvSpPr>
        <p:spPr bwMode="auto">
          <a:xfrm>
            <a:off x="3203850" y="404664"/>
            <a:ext cx="5460961" cy="6055488"/>
          </a:xfrm>
          <a:prstGeom prst="rect">
            <a:avLst/>
          </a:prstGeom>
          <a:noFill/>
          <a:ln w="9525">
            <a:noFill/>
            <a:miter lim="800000"/>
          </a:ln>
        </p:spPr>
        <p:txBody>
          <a:bodyPr wrap="square" lIns="91424" tIns="45712" rIns="91424" bIns="45712">
            <a:spAutoFit/>
          </a:bodyPr>
          <a:lstStyle/>
          <a:p>
            <a:pPr>
              <a:lnSpc>
                <a:spcPts val="3070"/>
              </a:lnSpc>
            </a:pPr>
            <a:r>
              <a:rPr lang="zh-CN" altLang="en-US" sz="1400" b="1" dirty="0">
                <a:latin typeface="微软雅黑" panose="020B0503020204020204" pitchFamily="34" charset="-122"/>
                <a:ea typeface="微软雅黑" panose="020B0503020204020204" pitchFamily="34" charset="-122"/>
              </a:rPr>
              <a:t>为美国某公司在蒙古国设立蒙美合资企业提供全程法律服务（包括参与谈判、起草英文合同、章程等）  </a:t>
            </a:r>
          </a:p>
          <a:p>
            <a:pPr>
              <a:lnSpc>
                <a:spcPts val="3070"/>
              </a:lnSpc>
            </a:pPr>
            <a:r>
              <a:rPr lang="zh-CN" altLang="en-US" sz="1400" b="1" dirty="0">
                <a:latin typeface="微软雅黑" panose="020B0503020204020204" pitchFamily="34" charset="-122"/>
                <a:ea typeface="微软雅黑" panose="020B0503020204020204" pitchFamily="34" charset="-122"/>
              </a:rPr>
              <a:t>为法国某跨国公司在广西设立外资企业项目提供全程法律服务，包括起草中英文的合作备忘录、与政府的协议书、章程以及技术许可合同等附属合同  </a:t>
            </a:r>
          </a:p>
          <a:p>
            <a:pPr>
              <a:lnSpc>
                <a:spcPts val="3070"/>
              </a:lnSpc>
            </a:pPr>
            <a:r>
              <a:rPr lang="zh-CN" altLang="en-US" sz="1400" b="1" dirty="0">
                <a:latin typeface="微软雅黑" panose="020B0503020204020204" pitchFamily="34" charset="-122"/>
                <a:ea typeface="微软雅黑" panose="020B0503020204020204" pitchFamily="34" charset="-122"/>
              </a:rPr>
              <a:t>代表法国某跨国公司就合资公司提前解散事宜与某市人民政府谈判并起草中英文法律文本，且为合资公司的解散清算提供法律咨询意见  </a:t>
            </a:r>
            <a:endParaRPr lang="en-US" altLang="zh-CN" sz="1400" b="1" dirty="0">
              <a:latin typeface="微软雅黑" panose="020B0503020204020204" pitchFamily="34" charset="-122"/>
              <a:ea typeface="微软雅黑" panose="020B0503020204020204" pitchFamily="34" charset="-122"/>
            </a:endParaRPr>
          </a:p>
          <a:p>
            <a:pPr>
              <a:lnSpc>
                <a:spcPts val="3070"/>
              </a:lnSpc>
            </a:pPr>
            <a:r>
              <a:rPr lang="zh-CN" altLang="en-US" sz="1400" b="1" dirty="0">
                <a:latin typeface="微软雅黑" panose="020B0503020204020204" pitchFamily="34" charset="-122"/>
                <a:ea typeface="微软雅黑" panose="020B0503020204020204" pitchFamily="34" charset="-122"/>
              </a:rPr>
              <a:t>为美国某公司竞标收购蒙古国某企业国有股权项目提供全程法律服务（包括尽职调查、起草英文标书、审查英文股权转让合同等）</a:t>
            </a:r>
          </a:p>
          <a:p>
            <a:pPr>
              <a:lnSpc>
                <a:spcPts val="3070"/>
              </a:lnSpc>
            </a:pPr>
            <a:r>
              <a:rPr lang="zh-CN" altLang="en-US" sz="1400" b="1" dirty="0">
                <a:latin typeface="微软雅黑" panose="020B0503020204020204" pitchFamily="34" charset="-122"/>
                <a:ea typeface="微软雅黑" panose="020B0503020204020204" pitchFamily="34" charset="-122"/>
              </a:rPr>
              <a:t>为国内某茶叶企业与德国知名茶叶集团设立中外合资企业提供全程法律服务</a:t>
            </a:r>
          </a:p>
          <a:p>
            <a:pPr>
              <a:lnSpc>
                <a:spcPts val="3070"/>
              </a:lnSpc>
            </a:pPr>
            <a:r>
              <a:rPr lang="zh-CN" altLang="en-US" sz="1400" b="1" dirty="0">
                <a:latin typeface="微软雅黑" panose="020B0503020204020204" pitchFamily="34" charset="-122"/>
                <a:ea typeface="微软雅黑" panose="020B0503020204020204" pitchFamily="34" charset="-122"/>
              </a:rPr>
              <a:t>为浙江某光电企业赴德国投资的架构设计提供法律服务</a:t>
            </a:r>
          </a:p>
          <a:p>
            <a:pPr>
              <a:lnSpc>
                <a:spcPts val="3070"/>
              </a:lnSpc>
            </a:pPr>
            <a:r>
              <a:rPr lang="zh-CN" altLang="en-US" sz="1400" b="1" dirty="0">
                <a:latin typeface="微软雅黑" panose="020B0503020204020204" pitchFamily="34" charset="-122"/>
                <a:ea typeface="微软雅黑" panose="020B0503020204020204" pitchFamily="34" charset="-122"/>
              </a:rPr>
              <a:t>为浙江某公司收购世界500强企业的斯洛伐克工厂资产项目提供全程法律服务</a:t>
            </a:r>
            <a:endParaRPr lang="zh-CN" altLang="en-US" sz="1400" dirty="0"/>
          </a:p>
        </p:txBody>
      </p:sp>
      <p:sp>
        <p:nvSpPr>
          <p:cNvPr id="24582" name="Line 7"/>
          <p:cNvSpPr>
            <a:spLocks noChangeShapeType="1"/>
          </p:cNvSpPr>
          <p:nvPr/>
        </p:nvSpPr>
        <p:spPr bwMode="auto">
          <a:xfrm>
            <a:off x="3275858" y="332656"/>
            <a:ext cx="5357983" cy="0"/>
          </a:xfrm>
          <a:prstGeom prst="line">
            <a:avLst/>
          </a:prstGeom>
          <a:noFill/>
          <a:ln w="22225">
            <a:solidFill>
              <a:schemeClr val="tx1"/>
            </a:solidFill>
            <a:round/>
          </a:ln>
        </p:spPr>
        <p:txBody>
          <a:bodyPr lIns="80147" tIns="40074" rIns="80147" bIns="40074"/>
          <a:lstStyle/>
          <a:p>
            <a:endParaRPr lang="zh-CN" altLang="en-US"/>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5602" name="Picture 2" descr="C:\Users\happy\Desktop\QQ图片20150617223326.pngQQ图片20150617223326"/>
          <p:cNvPicPr>
            <a:picLocks noChangeAspect="1" noChangeArrowheads="1"/>
          </p:cNvPicPr>
          <p:nvPr/>
        </p:nvPicPr>
        <p:blipFill>
          <a:blip r:embed="rId2" cstate="print"/>
          <a:srcRect/>
          <a:stretch>
            <a:fillRect/>
          </a:stretch>
        </p:blipFill>
        <p:spPr bwMode="auto">
          <a:xfrm>
            <a:off x="295931" y="318207"/>
            <a:ext cx="2674240" cy="5573655"/>
          </a:xfrm>
          <a:prstGeom prst="rect">
            <a:avLst/>
          </a:prstGeom>
          <a:noFill/>
          <a:ln w="9525">
            <a:noFill/>
            <a:miter lim="800000"/>
            <a:headEnd/>
            <a:tailEnd/>
          </a:ln>
        </p:spPr>
      </p:pic>
      <p:sp>
        <p:nvSpPr>
          <p:cNvPr id="25603" name="Line 3"/>
          <p:cNvSpPr>
            <a:spLocks noChangeShapeType="1"/>
          </p:cNvSpPr>
          <p:nvPr/>
        </p:nvSpPr>
        <p:spPr bwMode="auto">
          <a:xfrm>
            <a:off x="308151" y="6521078"/>
            <a:ext cx="8584717" cy="1439"/>
          </a:xfrm>
          <a:prstGeom prst="line">
            <a:avLst/>
          </a:prstGeom>
          <a:noFill/>
          <a:ln w="15875">
            <a:solidFill>
              <a:schemeClr val="tx1"/>
            </a:solidFill>
            <a:round/>
          </a:ln>
        </p:spPr>
        <p:txBody>
          <a:bodyPr lIns="80147" tIns="40074" rIns="80147" bIns="40074"/>
          <a:lstStyle/>
          <a:p>
            <a:endParaRPr lang="zh-CN" altLang="en-US"/>
          </a:p>
        </p:txBody>
      </p:sp>
      <p:sp>
        <p:nvSpPr>
          <p:cNvPr id="25604" name="Rectangle 4"/>
          <p:cNvSpPr>
            <a:spLocks noChangeArrowheads="1"/>
          </p:cNvSpPr>
          <p:nvPr/>
        </p:nvSpPr>
        <p:spPr bwMode="auto">
          <a:xfrm>
            <a:off x="3234881" y="1"/>
            <a:ext cx="5909120" cy="6127996"/>
          </a:xfrm>
          <a:prstGeom prst="rect">
            <a:avLst/>
          </a:prstGeom>
          <a:solidFill>
            <a:srgbClr val="F4F4F4"/>
          </a:solidFill>
          <a:ln w="9525">
            <a:noFill/>
            <a:miter lim="800000"/>
          </a:ln>
        </p:spPr>
        <p:txBody>
          <a:bodyPr lIns="91424" tIns="45712" rIns="91424" bIns="45712" anchor="ctr"/>
          <a:lstStyle/>
          <a:p>
            <a:endParaRPr lang="zh-CN" altLang="en-US"/>
          </a:p>
        </p:txBody>
      </p:sp>
      <p:sp>
        <p:nvSpPr>
          <p:cNvPr id="25605" name="Text Box 5"/>
          <p:cNvSpPr txBox="1">
            <a:spLocks noChangeArrowheads="1"/>
          </p:cNvSpPr>
          <p:nvPr/>
        </p:nvSpPr>
        <p:spPr bwMode="auto">
          <a:xfrm>
            <a:off x="3282393" y="796238"/>
            <a:ext cx="4828565" cy="646315"/>
          </a:xfrm>
          <a:prstGeom prst="rect">
            <a:avLst/>
          </a:prstGeom>
          <a:noFill/>
          <a:ln w="9525">
            <a:noFill/>
            <a:miter lim="800000"/>
          </a:ln>
        </p:spPr>
        <p:txBody>
          <a:bodyPr lIns="91424" tIns="45712" rIns="91424" bIns="45712">
            <a:spAutoFit/>
          </a:bodyPr>
          <a:lstStyle/>
          <a:p>
            <a:endParaRPr lang="zh-CN" altLang="en-US" b="1">
              <a:solidFill>
                <a:srgbClr val="CC9900"/>
              </a:solidFill>
              <a:ea typeface="黑体" panose="02010609060101010101" pitchFamily="49" charset="-122"/>
            </a:endParaRPr>
          </a:p>
          <a:p>
            <a:endParaRPr lang="zh-CN" altLang="en-US"/>
          </a:p>
        </p:txBody>
      </p:sp>
      <p:sp>
        <p:nvSpPr>
          <p:cNvPr id="25606" name="Text Box 6"/>
          <p:cNvSpPr txBox="1">
            <a:spLocks noChangeArrowheads="1"/>
          </p:cNvSpPr>
          <p:nvPr/>
        </p:nvSpPr>
        <p:spPr bwMode="auto">
          <a:xfrm>
            <a:off x="3275856" y="476673"/>
            <a:ext cx="5388954" cy="6099089"/>
          </a:xfrm>
          <a:prstGeom prst="rect">
            <a:avLst/>
          </a:prstGeom>
          <a:noFill/>
          <a:ln w="9525">
            <a:noFill/>
            <a:miter lim="800000"/>
          </a:ln>
        </p:spPr>
        <p:txBody>
          <a:bodyPr wrap="square" lIns="91424" tIns="45712" rIns="91424" bIns="45712">
            <a:spAutoFit/>
          </a:bodyPr>
          <a:lstStyle/>
          <a:p>
            <a:pPr>
              <a:lnSpc>
                <a:spcPts val="3070"/>
              </a:lnSpc>
            </a:pPr>
            <a:r>
              <a:rPr lang="zh-CN" altLang="en-US" sz="1400" b="1" dirty="0" smtClean="0">
                <a:latin typeface="微软雅黑" panose="020B0503020204020204" pitchFamily="34" charset="-122"/>
                <a:ea typeface="微软雅黑" panose="020B0503020204020204" pitchFamily="34" charset="-122"/>
              </a:rPr>
              <a:t>为浙江某企业与奥地利某公司合资项目提供法律服务</a:t>
            </a:r>
            <a:endParaRPr lang="en-US" altLang="zh-CN" sz="1400" b="1" dirty="0" smtClean="0">
              <a:latin typeface="微软雅黑" panose="020B0503020204020204" pitchFamily="34" charset="-122"/>
              <a:ea typeface="微软雅黑" panose="020B0503020204020204" pitchFamily="34" charset="-122"/>
            </a:endParaRPr>
          </a:p>
          <a:p>
            <a:pPr>
              <a:lnSpc>
                <a:spcPts val="3070"/>
              </a:lnSpc>
            </a:pPr>
            <a:r>
              <a:rPr lang="zh-CN" altLang="en-US" sz="1400" b="1" dirty="0" smtClean="0">
                <a:latin typeface="微软雅黑" panose="020B0503020204020204" pitchFamily="34" charset="-122"/>
                <a:ea typeface="微软雅黑" panose="020B0503020204020204" pitchFamily="34" charset="-122"/>
              </a:rPr>
              <a:t>为</a:t>
            </a:r>
            <a:r>
              <a:rPr lang="zh-CN" altLang="en-US" sz="1400" b="1" dirty="0">
                <a:latin typeface="微软雅黑" panose="020B0503020204020204" pitchFamily="34" charset="-122"/>
                <a:ea typeface="微软雅黑" panose="020B0503020204020204" pitchFamily="34" charset="-122"/>
              </a:rPr>
              <a:t>香港某国际学校在杭州设立国际学校提供全程法律服务</a:t>
            </a:r>
            <a:endParaRPr lang="en-US" altLang="zh-CN" sz="1400" b="1" dirty="0">
              <a:latin typeface="微软雅黑" panose="020B0503020204020204" pitchFamily="34" charset="-122"/>
              <a:ea typeface="微软雅黑" panose="020B0503020204020204" pitchFamily="34" charset="-122"/>
            </a:endParaRPr>
          </a:p>
          <a:p>
            <a:pPr>
              <a:lnSpc>
                <a:spcPts val="3070"/>
              </a:lnSpc>
            </a:pPr>
            <a:r>
              <a:rPr lang="zh-CN" altLang="en-US" sz="1400" b="1" dirty="0">
                <a:latin typeface="微软雅黑" panose="020B0503020204020204" pitchFamily="34" charset="-122"/>
                <a:ea typeface="微软雅黑" panose="020B0503020204020204" pitchFamily="34" charset="-122"/>
              </a:rPr>
              <a:t>代表国内某知名软件公司与跨国公司</a:t>
            </a:r>
            <a:r>
              <a:rPr lang="en-US" altLang="zh-CN" sz="1400" b="1" dirty="0">
                <a:latin typeface="微软雅黑" panose="020B0503020204020204" pitchFamily="34" charset="-122"/>
                <a:ea typeface="微软雅黑" panose="020B0503020204020204" pitchFamily="34" charset="-122"/>
              </a:rPr>
              <a:t>NOKIA</a:t>
            </a:r>
            <a:r>
              <a:rPr lang="zh-CN" altLang="en-US" sz="1400" b="1" dirty="0">
                <a:latin typeface="微软雅黑" panose="020B0503020204020204" pitchFamily="34" charset="-122"/>
                <a:ea typeface="微软雅黑" panose="020B0503020204020204" pitchFamily="34" charset="-122"/>
              </a:rPr>
              <a:t>进行谈判并审查合同文本   </a:t>
            </a:r>
            <a:br>
              <a:rPr lang="zh-CN" altLang="en-US" sz="1400" b="1" dirty="0">
                <a:latin typeface="微软雅黑" panose="020B0503020204020204" pitchFamily="34" charset="-122"/>
                <a:ea typeface="微软雅黑" panose="020B0503020204020204" pitchFamily="34" charset="-122"/>
              </a:rPr>
            </a:br>
            <a:r>
              <a:rPr lang="zh-CN" altLang="en-US" sz="1400" b="1" dirty="0">
                <a:latin typeface="微软雅黑" panose="020B0503020204020204" pitchFamily="34" charset="-122"/>
                <a:ea typeface="微软雅黑" panose="020B0503020204020204" pitchFamily="34" charset="-122"/>
              </a:rPr>
              <a:t> 为国内企业与国际著名酒店管理集团</a:t>
            </a:r>
            <a:r>
              <a:rPr lang="en-US" altLang="zh-CN" sz="1400" b="1" dirty="0">
                <a:latin typeface="微软雅黑" panose="020B0503020204020204" pitchFamily="34" charset="-122"/>
                <a:ea typeface="微软雅黑" panose="020B0503020204020204" pitchFamily="34" charset="-122"/>
              </a:rPr>
              <a:t>MARRIOT</a:t>
            </a:r>
            <a:r>
              <a:rPr lang="zh-CN" altLang="en-US" sz="1400" b="1" dirty="0">
                <a:latin typeface="微软雅黑" panose="020B0503020204020204" pitchFamily="34" charset="-122"/>
                <a:ea typeface="微软雅黑" panose="020B0503020204020204" pitchFamily="34" charset="-122"/>
              </a:rPr>
              <a:t>公司签订酒店管理合同提供合同审查服务</a:t>
            </a:r>
            <a:endParaRPr lang="en-US" altLang="zh-CN" sz="1400" b="1" dirty="0">
              <a:latin typeface="微软雅黑" panose="020B0503020204020204" pitchFamily="34" charset="-122"/>
              <a:ea typeface="微软雅黑" panose="020B0503020204020204" pitchFamily="34" charset="-122"/>
            </a:endParaRPr>
          </a:p>
          <a:p>
            <a:pPr>
              <a:lnSpc>
                <a:spcPts val="3070"/>
              </a:lnSpc>
            </a:pPr>
            <a:r>
              <a:rPr lang="zh-CN" altLang="en-US" sz="1400" b="1" dirty="0">
                <a:latin typeface="微软雅黑" panose="020B0503020204020204" pitchFamily="34" charset="-122"/>
                <a:ea typeface="微软雅黑" panose="020B0503020204020204" pitchFamily="34" charset="-122"/>
              </a:rPr>
              <a:t>为国内企业引进</a:t>
            </a:r>
            <a:r>
              <a:rPr lang="en-US" altLang="zh-CN" sz="1400" b="1" dirty="0">
                <a:latin typeface="微软雅黑" panose="020B0503020204020204" pitchFamily="34" charset="-122"/>
                <a:ea typeface="微软雅黑" panose="020B0503020204020204" pitchFamily="34" charset="-122"/>
              </a:rPr>
              <a:t>OAKWOOD</a:t>
            </a:r>
            <a:r>
              <a:rPr lang="zh-CN" altLang="en-US" sz="1400" b="1" dirty="0">
                <a:latin typeface="微软雅黑" panose="020B0503020204020204" pitchFamily="34" charset="-122"/>
                <a:ea typeface="微软雅黑" panose="020B0503020204020204" pitchFamily="34" charset="-122"/>
              </a:rPr>
              <a:t>酒店管理服务提供合同审查服务</a:t>
            </a:r>
            <a:endParaRPr lang="en-US" altLang="zh-CN" sz="1400" b="1" dirty="0">
              <a:latin typeface="微软雅黑" panose="020B0503020204020204" pitchFamily="34" charset="-122"/>
              <a:ea typeface="微软雅黑" panose="020B0503020204020204" pitchFamily="34" charset="-122"/>
            </a:endParaRPr>
          </a:p>
          <a:p>
            <a:pPr>
              <a:lnSpc>
                <a:spcPts val="3070"/>
              </a:lnSpc>
            </a:pPr>
            <a:r>
              <a:rPr lang="zh-CN" altLang="en-US" sz="1400" b="1" dirty="0">
                <a:latin typeface="微软雅黑" panose="020B0503020204020204" pitchFamily="34" charset="-122"/>
                <a:ea typeface="微软雅黑" panose="020B0503020204020204" pitchFamily="34" charset="-122"/>
              </a:rPr>
              <a:t>为国内企业与</a:t>
            </a:r>
            <a:r>
              <a:rPr lang="en-US" altLang="zh-CN" sz="1400" b="1" dirty="0">
                <a:latin typeface="微软雅黑" panose="020B0503020204020204" pitchFamily="34" charset="-122"/>
                <a:ea typeface="微软雅黑" panose="020B0503020204020204" pitchFamily="34" charset="-122"/>
              </a:rPr>
              <a:t>STARBUCK</a:t>
            </a:r>
            <a:r>
              <a:rPr lang="zh-CN" altLang="en-US" sz="1400" b="1" dirty="0">
                <a:latin typeface="微软雅黑" panose="020B0503020204020204" pitchFamily="34" charset="-122"/>
                <a:ea typeface="微软雅黑" panose="020B0503020204020204" pitchFamily="34" charset="-122"/>
              </a:rPr>
              <a:t>公司签订房屋租赁合同提供合同审查服务</a:t>
            </a:r>
            <a:endParaRPr lang="en-US" altLang="zh-CN" sz="1400" b="1" dirty="0">
              <a:latin typeface="微软雅黑" panose="020B0503020204020204" pitchFamily="34" charset="-122"/>
              <a:ea typeface="微软雅黑" panose="020B0503020204020204" pitchFamily="34" charset="-122"/>
            </a:endParaRPr>
          </a:p>
          <a:p>
            <a:pPr>
              <a:lnSpc>
                <a:spcPts val="3070"/>
              </a:lnSpc>
            </a:pPr>
            <a:r>
              <a:rPr lang="zh-CN" altLang="en-US" sz="1400" b="1" dirty="0">
                <a:latin typeface="微软雅黑" panose="020B0503020204020204" pitchFamily="34" charset="-122"/>
                <a:ea typeface="微软雅黑" panose="020B0503020204020204" pitchFamily="34" charset="-122"/>
              </a:rPr>
              <a:t>为富通集团有限公司提供涉外合同审查服务</a:t>
            </a:r>
            <a:endParaRPr lang="en-US" altLang="zh-CN" sz="1400" b="1" dirty="0">
              <a:latin typeface="微软雅黑" panose="020B0503020204020204" pitchFamily="34" charset="-122"/>
              <a:ea typeface="微软雅黑" panose="020B0503020204020204" pitchFamily="34" charset="-122"/>
            </a:endParaRPr>
          </a:p>
          <a:p>
            <a:pPr>
              <a:lnSpc>
                <a:spcPct val="150000"/>
              </a:lnSpc>
            </a:pPr>
            <a:r>
              <a:rPr lang="zh-CN" altLang="en-US" sz="1400" b="1" dirty="0">
                <a:latin typeface="微软雅黑" panose="020B0503020204020204" pitchFamily="34" charset="-122"/>
                <a:ea typeface="微软雅黑" panose="020B0503020204020204" pitchFamily="34" charset="-122"/>
                <a:sym typeface="Arial" panose="020B0604020202020204" pitchFamily="34" charset="0"/>
              </a:rPr>
              <a:t>为国内某知名银行杭州分行对玻利维亚银行开具反担保函出具法律意见书</a:t>
            </a:r>
            <a:endParaRPr lang="en-US" altLang="zh-CN" sz="1400" b="1" dirty="0">
              <a:latin typeface="微软雅黑" panose="020B0503020204020204" pitchFamily="34" charset="-122"/>
              <a:ea typeface="微软雅黑" panose="020B0503020204020204" pitchFamily="34" charset="-122"/>
            </a:endParaRPr>
          </a:p>
          <a:p>
            <a:pPr>
              <a:lnSpc>
                <a:spcPts val="2685"/>
              </a:lnSpc>
            </a:pPr>
            <a:r>
              <a:rPr lang="zh-CN" altLang="en-US" sz="1400" b="1" dirty="0">
                <a:latin typeface="微软雅黑" panose="020B0503020204020204" pitchFamily="34" charset="-122"/>
                <a:ea typeface="微软雅黑" panose="020B0503020204020204" pitchFamily="34" charset="-122"/>
                <a:sym typeface="Arial" panose="020B0604020202020204" pitchFamily="34" charset="0"/>
              </a:rPr>
              <a:t>为某瑞士公司就涉及提单的国际贸易纠纷案出具法律意见书  </a:t>
            </a:r>
            <a:endParaRPr lang="zh-CN" altLang="en-US" sz="1400" b="1" dirty="0">
              <a:latin typeface="微软雅黑" panose="020B0503020204020204" pitchFamily="34" charset="-122"/>
              <a:ea typeface="微软雅黑" panose="020B0503020204020204" pitchFamily="34" charset="-122"/>
            </a:endParaRPr>
          </a:p>
          <a:p>
            <a:pPr>
              <a:lnSpc>
                <a:spcPts val="2685"/>
              </a:lnSpc>
            </a:pPr>
            <a:r>
              <a:rPr lang="zh-CN" altLang="en-US" sz="1400" b="1" dirty="0">
                <a:latin typeface="微软雅黑" panose="020B0503020204020204" pitchFamily="34" charset="-122"/>
                <a:ea typeface="微软雅黑" panose="020B0503020204020204" pitchFamily="34" charset="-122"/>
                <a:sym typeface="Arial" panose="020B0604020202020204" pitchFamily="34" charset="0"/>
              </a:rPr>
              <a:t>为国内某银行就韩国某银行拒付信用证纠纷出具律师函</a:t>
            </a:r>
            <a:r>
              <a:rPr lang="zh-CN" altLang="en-US" sz="1400" b="1" dirty="0">
                <a:latin typeface="微软雅黑" panose="020B0503020204020204" pitchFamily="34" charset="-122"/>
                <a:ea typeface="微软雅黑" panose="020B0503020204020204" pitchFamily="34" charset="-122"/>
              </a:rPr>
              <a:t> </a:t>
            </a:r>
            <a:br>
              <a:rPr lang="zh-CN" altLang="en-US" sz="1400" b="1" dirty="0">
                <a:latin typeface="微软雅黑" panose="020B0503020204020204" pitchFamily="34" charset="-122"/>
                <a:ea typeface="微软雅黑" panose="020B0503020204020204" pitchFamily="34" charset="-122"/>
              </a:rPr>
            </a:br>
            <a:r>
              <a:rPr lang="zh-CN" altLang="en-US" sz="1400" b="1" dirty="0">
                <a:latin typeface="微软雅黑" panose="020B0503020204020204" pitchFamily="34" charset="-122"/>
                <a:ea typeface="微软雅黑" panose="020B0503020204020204" pitchFamily="34" charset="-122"/>
              </a:rPr>
              <a:t> 为英国、荷兰等境外客户就国内合作项目审查合同、出具律师意见书</a:t>
            </a:r>
          </a:p>
        </p:txBody>
      </p:sp>
      <p:sp>
        <p:nvSpPr>
          <p:cNvPr id="25607" name="Line 7"/>
          <p:cNvSpPr>
            <a:spLocks noChangeShapeType="1"/>
          </p:cNvSpPr>
          <p:nvPr/>
        </p:nvSpPr>
        <p:spPr bwMode="auto">
          <a:xfrm>
            <a:off x="3347865" y="332656"/>
            <a:ext cx="5357983" cy="0"/>
          </a:xfrm>
          <a:prstGeom prst="line">
            <a:avLst/>
          </a:prstGeom>
          <a:noFill/>
          <a:ln w="22225">
            <a:solidFill>
              <a:schemeClr val="tx1"/>
            </a:solidFill>
            <a:round/>
          </a:ln>
        </p:spPr>
        <p:txBody>
          <a:bodyPr lIns="80147" tIns="40074" rIns="80147" bIns="40074"/>
          <a:lstStyle/>
          <a:p>
            <a:endParaRPr lang="zh-CN" altLang="en-US"/>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灯片编号占位符 5"/>
          <p:cNvSpPr>
            <a:spLocks noGrp="1" noChangeArrowheads="1"/>
          </p:cNvSpPr>
          <p:nvPr>
            <p:ph type="sldNum" sz="quarter" idx="12"/>
          </p:nvPr>
        </p:nvSpPr>
        <p:spPr bwMode="auto">
          <a:noFill/>
          <a:ln>
            <a:miter lim="800000"/>
          </a:ln>
        </p:spPr>
        <p:txBody>
          <a:bodyPr/>
          <a:lstStyle/>
          <a:p>
            <a:pPr>
              <a:buFont typeface="Arial" panose="020B0604020202020204" pitchFamily="34" charset="0"/>
              <a:buNone/>
            </a:pPr>
            <a:fld id="{2230DDEF-2F42-4838-94F0-11902D90D371}" type="slidenum">
              <a:rPr lang="zh-CN" altLang="en-US" smtClean="0">
                <a:latin typeface="Arial" panose="020B0604020202020204" pitchFamily="34" charset="0"/>
                <a:ea typeface="宋体" panose="02010600030101010101" pitchFamily="2" charset="-122"/>
              </a:rPr>
              <a:pPr>
                <a:buFont typeface="Arial" panose="020B0604020202020204" pitchFamily="34" charset="0"/>
                <a:buNone/>
              </a:pPr>
              <a:t>50</a:t>
            </a:fld>
            <a:endParaRPr lang="zh-CN" altLang="en-US" smtClean="0">
              <a:latin typeface="Arial" panose="020B0604020202020204" pitchFamily="34" charset="0"/>
              <a:ea typeface="宋体" panose="02010600030101010101" pitchFamily="2" charset="-122"/>
            </a:endParaRPr>
          </a:p>
        </p:txBody>
      </p:sp>
      <p:sp>
        <p:nvSpPr>
          <p:cNvPr id="26627" name="Rectangle 2"/>
          <p:cNvSpPr>
            <a:spLocks noGrp="1" noChangeArrowheads="1"/>
          </p:cNvSpPr>
          <p:nvPr/>
        </p:nvSpPr>
        <p:spPr bwMode="auto">
          <a:xfrm>
            <a:off x="5618619" y="1927959"/>
            <a:ext cx="1231236" cy="1232511"/>
          </a:xfrm>
          <a:prstGeom prst="rect">
            <a:avLst/>
          </a:prstGeom>
          <a:noFill/>
          <a:ln w="9525">
            <a:noFill/>
            <a:miter lim="800000"/>
          </a:ln>
        </p:spPr>
        <p:txBody>
          <a:bodyPr lIns="80147" tIns="40074" rIns="80147" bIns="40074" anchor="ctr"/>
          <a:lstStyle/>
          <a:p>
            <a:pPr defTabSz="801370"/>
            <a:endParaRPr lang="zh-CN" altLang="zh-CN" sz="4400" dirty="0">
              <a:sym typeface="Calibri" panose="020F0502020204030204" charset="0"/>
            </a:endParaRPr>
          </a:p>
        </p:txBody>
      </p:sp>
      <p:sp>
        <p:nvSpPr>
          <p:cNvPr id="26628" name="Text Box 3"/>
          <p:cNvSpPr txBox="1">
            <a:spLocks noChangeArrowheads="1"/>
          </p:cNvSpPr>
          <p:nvPr/>
        </p:nvSpPr>
        <p:spPr bwMode="auto">
          <a:xfrm>
            <a:off x="5580114" y="2132858"/>
            <a:ext cx="3054833" cy="465651"/>
          </a:xfrm>
          <a:prstGeom prst="rect">
            <a:avLst/>
          </a:prstGeom>
          <a:noFill/>
          <a:ln w="9525">
            <a:noFill/>
            <a:miter lim="800000"/>
          </a:ln>
        </p:spPr>
        <p:txBody>
          <a:bodyPr wrap="square" lIns="80147" tIns="40074" rIns="80147" bIns="40074">
            <a:spAutoFit/>
          </a:bodyPr>
          <a:lstStyle/>
          <a:p>
            <a:r>
              <a:rPr lang="zh-CN" altLang="en-US" sz="2500" b="1" dirty="0">
                <a:latin typeface="微软雅黑" panose="020B0503020204020204" pitchFamily="34" charset="-122"/>
                <a:ea typeface="微软雅黑" panose="020B0503020204020204" pitchFamily="34" charset="-122"/>
              </a:rPr>
              <a:t>涉外争议解决服务</a:t>
            </a:r>
          </a:p>
        </p:txBody>
      </p:sp>
    </p:spTree>
  </p:cSld>
  <p:clrMapOvr>
    <a:masterClrMapping/>
  </p:clrMapOvr>
  <p:timing>
    <p:tnLst>
      <p:par>
        <p:cTn id="1" dur="indefinite" restart="never" nodeType="tmRoot"/>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7650" name="Picture 2" descr="C:\Users\happy\Desktop\QQ图片20150617223326.pngQQ图片20150617223326"/>
          <p:cNvPicPr>
            <a:picLocks noChangeAspect="1" noChangeArrowheads="1"/>
          </p:cNvPicPr>
          <p:nvPr/>
        </p:nvPicPr>
        <p:blipFill>
          <a:blip r:embed="rId2" cstate="print"/>
          <a:srcRect/>
          <a:stretch>
            <a:fillRect/>
          </a:stretch>
        </p:blipFill>
        <p:spPr bwMode="auto">
          <a:xfrm>
            <a:off x="295931" y="318207"/>
            <a:ext cx="2674240" cy="5573655"/>
          </a:xfrm>
          <a:prstGeom prst="rect">
            <a:avLst/>
          </a:prstGeom>
          <a:noFill/>
          <a:ln w="9525">
            <a:noFill/>
            <a:miter lim="800000"/>
            <a:headEnd/>
            <a:tailEnd/>
          </a:ln>
        </p:spPr>
      </p:pic>
      <p:sp>
        <p:nvSpPr>
          <p:cNvPr id="27651" name="Line 3"/>
          <p:cNvSpPr>
            <a:spLocks noChangeShapeType="1"/>
          </p:cNvSpPr>
          <p:nvPr/>
        </p:nvSpPr>
        <p:spPr bwMode="auto">
          <a:xfrm>
            <a:off x="308151" y="6521078"/>
            <a:ext cx="8584717" cy="1439"/>
          </a:xfrm>
          <a:prstGeom prst="line">
            <a:avLst/>
          </a:prstGeom>
          <a:noFill/>
          <a:ln w="15875">
            <a:solidFill>
              <a:schemeClr val="tx1"/>
            </a:solidFill>
            <a:round/>
          </a:ln>
        </p:spPr>
        <p:txBody>
          <a:bodyPr lIns="80147" tIns="40074" rIns="80147" bIns="40074"/>
          <a:lstStyle/>
          <a:p>
            <a:endParaRPr lang="zh-CN" altLang="en-US"/>
          </a:p>
        </p:txBody>
      </p:sp>
      <p:sp>
        <p:nvSpPr>
          <p:cNvPr id="27652" name="Rectangle 4"/>
          <p:cNvSpPr>
            <a:spLocks noChangeArrowheads="1"/>
          </p:cNvSpPr>
          <p:nvPr/>
        </p:nvSpPr>
        <p:spPr bwMode="auto">
          <a:xfrm>
            <a:off x="3234881" y="1"/>
            <a:ext cx="5909120" cy="6127996"/>
          </a:xfrm>
          <a:prstGeom prst="rect">
            <a:avLst/>
          </a:prstGeom>
          <a:solidFill>
            <a:srgbClr val="F4F4F4"/>
          </a:solidFill>
          <a:ln w="9525">
            <a:noFill/>
            <a:miter lim="800000"/>
          </a:ln>
        </p:spPr>
        <p:txBody>
          <a:bodyPr lIns="91424" tIns="45712" rIns="91424" bIns="45712" anchor="ctr"/>
          <a:lstStyle/>
          <a:p>
            <a:endParaRPr lang="zh-CN" altLang="en-US"/>
          </a:p>
        </p:txBody>
      </p:sp>
      <p:sp>
        <p:nvSpPr>
          <p:cNvPr id="27653" name="Text Box 6"/>
          <p:cNvSpPr txBox="1">
            <a:spLocks noChangeArrowheads="1"/>
          </p:cNvSpPr>
          <p:nvPr/>
        </p:nvSpPr>
        <p:spPr bwMode="auto">
          <a:xfrm>
            <a:off x="3275857" y="692697"/>
            <a:ext cx="5388954" cy="6694124"/>
          </a:xfrm>
          <a:prstGeom prst="rect">
            <a:avLst/>
          </a:prstGeom>
          <a:noFill/>
          <a:ln w="9525">
            <a:noFill/>
            <a:miter lim="800000"/>
          </a:ln>
        </p:spPr>
        <p:txBody>
          <a:bodyPr wrap="square" lIns="91424" tIns="45712" rIns="91424" bIns="45712">
            <a:spAutoFit/>
          </a:bodyPr>
          <a:lstStyle/>
          <a:p>
            <a:pPr>
              <a:lnSpc>
                <a:spcPct val="150000"/>
              </a:lnSpc>
            </a:pPr>
            <a:r>
              <a:rPr lang="zh-CN" altLang="en-US" sz="1400" b="1" dirty="0">
                <a:latin typeface="微软雅黑" panose="020B0503020204020204" pitchFamily="34" charset="-122"/>
                <a:ea typeface="微软雅黑" panose="020B0503020204020204" pitchFamily="34" charset="-122"/>
                <a:sym typeface="Arial" panose="020B0604020202020204" pitchFamily="34" charset="0"/>
              </a:rPr>
              <a:t>代理某央企浙江公司与造船保函相关</a:t>
            </a:r>
            <a:r>
              <a:rPr lang="zh-CN" altLang="en-US" sz="1400" b="1" dirty="0" smtClean="0">
                <a:latin typeface="微软雅黑" panose="020B0503020204020204" pitchFamily="34" charset="-122"/>
                <a:ea typeface="微软雅黑" panose="020B0503020204020204" pitchFamily="34" charset="-122"/>
                <a:sym typeface="Arial" panose="020B0604020202020204" pitchFamily="34" charset="0"/>
              </a:rPr>
              <a:t>的</a:t>
            </a:r>
            <a:r>
              <a:rPr lang="en-US" altLang="zh-CN" sz="1400" b="1" dirty="0" smtClean="0">
                <a:latin typeface="微软雅黑" panose="020B0503020204020204" pitchFamily="34" charset="-122"/>
                <a:ea typeface="微软雅黑" panose="020B0503020204020204" pitchFamily="34" charset="-122"/>
                <a:sym typeface="Arial" panose="020B0604020202020204" pitchFamily="34" charset="0"/>
              </a:rPr>
              <a:t>7</a:t>
            </a:r>
            <a:r>
              <a:rPr lang="zh-CN" altLang="en-US" sz="1400" b="1" dirty="0" smtClean="0">
                <a:latin typeface="微软雅黑" panose="020B0503020204020204" pitchFamily="34" charset="-122"/>
                <a:ea typeface="微软雅黑" panose="020B0503020204020204" pitchFamily="34" charset="-122"/>
                <a:sym typeface="Arial" panose="020B0604020202020204" pitchFamily="34" charset="0"/>
              </a:rPr>
              <a:t>亿</a:t>
            </a:r>
            <a:r>
              <a:rPr lang="zh-CN" altLang="en-US" sz="1400" b="1" dirty="0">
                <a:latin typeface="微软雅黑" panose="020B0503020204020204" pitchFamily="34" charset="-122"/>
                <a:ea typeface="微软雅黑" panose="020B0503020204020204" pitchFamily="34" charset="-122"/>
                <a:sym typeface="Arial" panose="020B0604020202020204" pitchFamily="34" charset="0"/>
              </a:rPr>
              <a:t>元银行追偿权诉讼案件及在中国海事仲裁委员会的仲裁案件</a:t>
            </a:r>
            <a:endParaRPr lang="en-US" altLang="zh-CN" sz="1400" b="1" dirty="0">
              <a:latin typeface="微软雅黑" panose="020B0503020204020204" pitchFamily="34" charset="-122"/>
              <a:ea typeface="微软雅黑" panose="020B0503020204020204" pitchFamily="34" charset="-122"/>
              <a:sym typeface="Arial" panose="020B0604020202020204" pitchFamily="34" charset="0"/>
            </a:endParaRPr>
          </a:p>
          <a:p>
            <a:pPr>
              <a:lnSpc>
                <a:spcPct val="150000"/>
              </a:lnSpc>
            </a:pPr>
            <a:r>
              <a:rPr lang="zh-CN" altLang="en-US" sz="1400" b="1" dirty="0">
                <a:latin typeface="微软雅黑" panose="020B0503020204020204" pitchFamily="34" charset="-122"/>
                <a:ea typeface="微软雅黑" panose="020B0503020204020204" pitchFamily="34" charset="-122"/>
                <a:sym typeface="Arial" panose="020B0604020202020204" pitchFamily="34" charset="0"/>
              </a:rPr>
              <a:t>代理</a:t>
            </a:r>
            <a:r>
              <a:rPr lang="zh-CN" altLang="en-US" sz="1400" b="1" dirty="0" smtClean="0">
                <a:latin typeface="微软雅黑" panose="020B0503020204020204" pitchFamily="34" charset="-122"/>
                <a:ea typeface="微软雅黑" panose="020B0503020204020204" pitchFamily="34" charset="-122"/>
                <a:sym typeface="Arial" panose="020B0604020202020204" pitchFamily="34" charset="0"/>
              </a:rPr>
              <a:t>浙江某企业</a:t>
            </a:r>
            <a:r>
              <a:rPr lang="zh-CN" altLang="en-US" sz="1400" b="1" dirty="0">
                <a:latin typeface="微软雅黑" panose="020B0503020204020204" pitchFamily="34" charset="-122"/>
                <a:ea typeface="微软雅黑" panose="020B0503020204020204" pitchFamily="34" charset="-122"/>
                <a:sym typeface="Arial" panose="020B0604020202020204" pitchFamily="34" charset="0"/>
              </a:rPr>
              <a:t>与美国环境保护局的行政诉讼案并获调解</a:t>
            </a:r>
            <a:r>
              <a:rPr lang="zh-CN" altLang="en-US" sz="1400" b="1" dirty="0" smtClean="0">
                <a:latin typeface="微软雅黑" panose="020B0503020204020204" pitchFamily="34" charset="-122"/>
                <a:ea typeface="微软雅黑" panose="020B0503020204020204" pitchFamily="34" charset="-122"/>
                <a:sym typeface="Arial" panose="020B0604020202020204" pitchFamily="34" charset="0"/>
              </a:rPr>
              <a:t>结案</a:t>
            </a:r>
            <a:endParaRPr lang="en-US" altLang="zh-CN" sz="1400" b="1" dirty="0" smtClean="0">
              <a:latin typeface="微软雅黑" panose="020B0503020204020204" pitchFamily="34" charset="-122"/>
              <a:ea typeface="微软雅黑" panose="020B0503020204020204" pitchFamily="34" charset="-122"/>
              <a:sym typeface="Arial" panose="020B0604020202020204" pitchFamily="34" charset="0"/>
            </a:endParaRPr>
          </a:p>
          <a:p>
            <a:pPr>
              <a:lnSpc>
                <a:spcPct val="150000"/>
              </a:lnSpc>
            </a:pPr>
            <a:r>
              <a:rPr lang="zh-CN" altLang="en-US" sz="1400" b="1" dirty="0" smtClean="0">
                <a:latin typeface="微软雅黑" panose="020B0503020204020204" pitchFamily="34" charset="-122"/>
                <a:ea typeface="微软雅黑" panose="020B0503020204020204" pitchFamily="34" charset="-122"/>
                <a:sym typeface="Arial" panose="020B0604020202020204" pitchFamily="34" charset="0"/>
              </a:rPr>
              <a:t>代理浙江某国企应对法国某公司在新加坡国际仲裁中心提起的国际仲裁（已和解）</a:t>
            </a:r>
            <a:endParaRPr lang="en-US" altLang="zh-CN" sz="1400" b="1" dirty="0" smtClean="0">
              <a:latin typeface="微软雅黑" panose="020B0503020204020204" pitchFamily="34" charset="-122"/>
              <a:ea typeface="微软雅黑" panose="020B0503020204020204" pitchFamily="34" charset="-122"/>
              <a:sym typeface="Arial" panose="020B0604020202020204" pitchFamily="34" charset="0"/>
            </a:endParaRPr>
          </a:p>
          <a:p>
            <a:pPr>
              <a:lnSpc>
                <a:spcPct val="150000"/>
              </a:lnSpc>
            </a:pPr>
            <a:r>
              <a:rPr lang="zh-CN" altLang="en-US" sz="1400" b="1" dirty="0" smtClean="0">
                <a:latin typeface="微软雅黑" panose="020B0503020204020204" pitchFamily="34" charset="-122"/>
                <a:ea typeface="微软雅黑" panose="020B0503020204020204" pitchFamily="34" charset="-122"/>
                <a:sym typeface="Arial" panose="020B0604020202020204" pitchFamily="34" charset="0"/>
              </a:rPr>
              <a:t>代理浙江某企业应对爱尔兰某公司在爱尔兰法院提起的诉讼程序（被被告列为该案第三人）</a:t>
            </a:r>
            <a:endParaRPr lang="en-US" altLang="zh-CN" sz="1400" b="1" dirty="0" smtClean="0">
              <a:latin typeface="微软雅黑" panose="020B0503020204020204" pitchFamily="34" charset="-122"/>
              <a:ea typeface="微软雅黑" panose="020B0503020204020204" pitchFamily="34" charset="-122"/>
              <a:sym typeface="Arial" panose="020B0604020202020204" pitchFamily="34" charset="0"/>
            </a:endParaRPr>
          </a:p>
          <a:p>
            <a:pPr>
              <a:lnSpc>
                <a:spcPct val="150000"/>
              </a:lnSpc>
            </a:pPr>
            <a:r>
              <a:rPr lang="zh-CN" altLang="en-US" sz="1400" b="1" dirty="0" smtClean="0">
                <a:latin typeface="微软雅黑" panose="020B0503020204020204" pitchFamily="34" charset="-122"/>
                <a:ea typeface="微软雅黑" panose="020B0503020204020204" pitchFamily="34" charset="-122"/>
                <a:sym typeface="Arial" panose="020B0604020202020204" pitchFamily="34" charset="0"/>
              </a:rPr>
              <a:t>代理浙江某企业应诉美国某公司在美国新泽西州联邦法院提起的诉讼</a:t>
            </a:r>
            <a:endParaRPr lang="en-US" altLang="zh-CN" sz="1400" b="1" dirty="0" smtClean="0">
              <a:latin typeface="微软雅黑" panose="020B0503020204020204" pitchFamily="34" charset="-122"/>
              <a:ea typeface="微软雅黑" panose="020B0503020204020204" pitchFamily="34" charset="-122"/>
              <a:sym typeface="Arial" panose="020B0604020202020204" pitchFamily="34" charset="0"/>
            </a:endParaRPr>
          </a:p>
          <a:p>
            <a:pPr>
              <a:lnSpc>
                <a:spcPct val="150000"/>
              </a:lnSpc>
            </a:pPr>
            <a:r>
              <a:rPr lang="zh-CN" altLang="en-US" sz="1400" b="1" dirty="0" smtClean="0">
                <a:latin typeface="微软雅黑" panose="020B0503020204020204" pitchFamily="34" charset="-122"/>
                <a:ea typeface="微软雅黑" panose="020B0503020204020204" pitchFamily="34" charset="-122"/>
                <a:sym typeface="Arial" panose="020B0604020202020204" pitchFamily="34" charset="0"/>
              </a:rPr>
              <a:t>代理浙江某企业应诉美国某公司在美国加州联邦法院提起的诉讼</a:t>
            </a:r>
            <a:endParaRPr lang="zh-CN" altLang="en-US" sz="1400" b="1" dirty="0">
              <a:latin typeface="微软雅黑" panose="020B0503020204020204" pitchFamily="34" charset="-122"/>
              <a:ea typeface="微软雅黑" panose="020B0503020204020204" pitchFamily="34" charset="-122"/>
            </a:endParaRPr>
          </a:p>
          <a:p>
            <a:pPr>
              <a:lnSpc>
                <a:spcPts val="2685"/>
              </a:lnSpc>
            </a:pPr>
            <a:r>
              <a:rPr lang="zh-CN" altLang="en-US" sz="1400" b="1" dirty="0" smtClean="0">
                <a:latin typeface="微软雅黑" panose="020B0503020204020204" pitchFamily="34" charset="-122"/>
                <a:ea typeface="微软雅黑" panose="020B0503020204020204" pitchFamily="34" charset="-122"/>
                <a:sym typeface="Arial" panose="020B0604020202020204" pitchFamily="34" charset="0"/>
              </a:rPr>
              <a:t>代理</a:t>
            </a:r>
            <a:r>
              <a:rPr lang="zh-CN" altLang="en-US" sz="1400" b="1" dirty="0">
                <a:latin typeface="微软雅黑" panose="020B0503020204020204" pitchFamily="34" charset="-122"/>
                <a:ea typeface="微软雅黑" panose="020B0503020204020204" pitchFamily="34" charset="-122"/>
                <a:sym typeface="Arial" panose="020B0604020202020204" pitchFamily="34" charset="0"/>
              </a:rPr>
              <a:t>美国某公司与浙江某公司代理合同纠纷案并获调解结案</a:t>
            </a:r>
            <a:endParaRPr lang="zh-CN" altLang="en-US" sz="1400" b="1" dirty="0">
              <a:latin typeface="微软雅黑" panose="020B0503020204020204" pitchFamily="34" charset="-122"/>
              <a:ea typeface="微软雅黑" panose="020B0503020204020204" pitchFamily="34" charset="-122"/>
            </a:endParaRPr>
          </a:p>
          <a:p>
            <a:pPr>
              <a:lnSpc>
                <a:spcPts val="2685"/>
              </a:lnSpc>
            </a:pPr>
            <a:r>
              <a:rPr lang="zh-CN" altLang="en-US" sz="1400" b="1" dirty="0">
                <a:latin typeface="微软雅黑" panose="020B0503020204020204" pitchFamily="34" charset="-122"/>
                <a:ea typeface="微软雅黑" panose="020B0503020204020204" pitchFamily="34" charset="-122"/>
                <a:sym typeface="Arial" panose="020B0604020202020204" pitchFamily="34" charset="0"/>
              </a:rPr>
              <a:t>代理日本某株式会社诉浙江某轻纺集团公司国际贸易纠纷案件</a:t>
            </a:r>
            <a:endParaRPr lang="zh-CN" altLang="en-US" sz="1400" b="1" dirty="0">
              <a:latin typeface="微软雅黑" panose="020B0503020204020204" pitchFamily="34" charset="-122"/>
              <a:ea typeface="微软雅黑" panose="020B0503020204020204" pitchFamily="34" charset="-122"/>
            </a:endParaRPr>
          </a:p>
          <a:p>
            <a:pPr>
              <a:lnSpc>
                <a:spcPts val="2685"/>
              </a:lnSpc>
            </a:pPr>
            <a:r>
              <a:rPr lang="zh-CN" altLang="en-US" sz="1400" b="1" dirty="0" smtClean="0">
                <a:latin typeface="微软雅黑" panose="020B0503020204020204" pitchFamily="34" charset="-122"/>
                <a:ea typeface="微软雅黑" panose="020B0503020204020204" pitchFamily="34" charset="-122"/>
                <a:sym typeface="Arial" panose="020B0604020202020204" pitchFamily="34" charset="0"/>
              </a:rPr>
              <a:t>代理</a:t>
            </a:r>
            <a:r>
              <a:rPr lang="zh-CN" altLang="en-US" sz="1400" b="1" dirty="0">
                <a:latin typeface="微软雅黑" panose="020B0503020204020204" pitchFamily="34" charset="-122"/>
                <a:ea typeface="微软雅黑" panose="020B0503020204020204" pitchFamily="34" charset="-122"/>
                <a:sym typeface="Arial" panose="020B0604020202020204" pitchFamily="34" charset="0"/>
              </a:rPr>
              <a:t>杭州某公司与德国某公司有关进口设备的国际买卖合同纠纷仲裁案（</a:t>
            </a:r>
            <a:r>
              <a:rPr lang="en-US" altLang="zh-CN" sz="1400" b="1" dirty="0">
                <a:latin typeface="微软雅黑" panose="020B0503020204020204" pitchFamily="34" charset="-122"/>
                <a:ea typeface="微软雅黑" panose="020B0503020204020204" pitchFamily="34" charset="-122"/>
                <a:sym typeface="Arial" panose="020B0604020202020204" pitchFamily="34" charset="0"/>
              </a:rPr>
              <a:t>CIETAC</a:t>
            </a:r>
            <a:r>
              <a:rPr lang="zh-CN" altLang="en-US" sz="1400" b="1" dirty="0" smtClean="0">
                <a:latin typeface="微软雅黑" panose="020B0503020204020204" pitchFamily="34" charset="-122"/>
                <a:ea typeface="微软雅黑" panose="020B0503020204020204" pitchFamily="34" charset="-122"/>
                <a:sym typeface="Arial" panose="020B0604020202020204" pitchFamily="34" charset="0"/>
              </a:rPr>
              <a:t>）获胜诉</a:t>
            </a:r>
            <a:endParaRPr lang="en-US" altLang="zh-CN" sz="1400" b="1" dirty="0">
              <a:latin typeface="微软雅黑" panose="020B0503020204020204" pitchFamily="34" charset="-122"/>
              <a:ea typeface="微软雅黑" panose="020B0503020204020204" pitchFamily="34" charset="-122"/>
            </a:endParaRPr>
          </a:p>
          <a:p>
            <a:pPr>
              <a:lnSpc>
                <a:spcPct val="150000"/>
              </a:lnSpc>
            </a:pPr>
            <a:r>
              <a:rPr lang="zh-CN" altLang="en-US" sz="1400" b="1" dirty="0">
                <a:latin typeface="微软雅黑" panose="020B0503020204020204" pitchFamily="34" charset="-122"/>
                <a:ea typeface="微软雅黑" panose="020B0503020204020204" pitchFamily="34" charset="-122"/>
                <a:sym typeface="Arial" panose="020B0604020202020204" pitchFamily="34" charset="0"/>
              </a:rPr>
              <a:t>代理杭州某公司与泰国某公司有关进口货物的国际买卖合同纠纷仲裁案（</a:t>
            </a:r>
            <a:r>
              <a:rPr lang="en-US" altLang="zh-CN" sz="1400" b="1" dirty="0">
                <a:latin typeface="微软雅黑" panose="020B0503020204020204" pitchFamily="34" charset="-122"/>
                <a:ea typeface="微软雅黑" panose="020B0503020204020204" pitchFamily="34" charset="-122"/>
                <a:sym typeface="Arial" panose="020B0604020202020204" pitchFamily="34" charset="0"/>
              </a:rPr>
              <a:t>CIETAC</a:t>
            </a:r>
            <a:r>
              <a:rPr lang="zh-CN" altLang="en-US" sz="1400" b="1" dirty="0" smtClean="0">
                <a:latin typeface="微软雅黑" panose="020B0503020204020204" pitchFamily="34" charset="-122"/>
                <a:ea typeface="微软雅黑" panose="020B0503020204020204" pitchFamily="34" charset="-122"/>
                <a:sym typeface="Arial" panose="020B0604020202020204" pitchFamily="34" charset="0"/>
              </a:rPr>
              <a:t>）获胜诉</a:t>
            </a:r>
            <a:endParaRPr lang="en-US" altLang="zh-CN" sz="1400" b="1" dirty="0" smtClean="0">
              <a:latin typeface="微软雅黑" panose="020B0503020204020204" pitchFamily="34" charset="-122"/>
              <a:ea typeface="微软雅黑" panose="020B0503020204020204" pitchFamily="34" charset="-122"/>
              <a:sym typeface="Arial" panose="020B0604020202020204" pitchFamily="34" charset="0"/>
            </a:endParaRPr>
          </a:p>
          <a:p>
            <a:pPr>
              <a:lnSpc>
                <a:spcPct val="150000"/>
              </a:lnSpc>
            </a:pPr>
            <a:r>
              <a:rPr lang="zh-CN" altLang="en-US" sz="1400" b="1" dirty="0" smtClean="0">
                <a:latin typeface="微软雅黑" panose="020B0503020204020204" pitchFamily="34" charset="-122"/>
                <a:ea typeface="微软雅黑" panose="020B0503020204020204" pitchFamily="34" charset="-122"/>
                <a:sym typeface="Arial" panose="020B0604020202020204" pitchFamily="34" charset="0"/>
              </a:rPr>
              <a:t>代理杭州某公司应对申请人提起的中外合资合同纠纷仲裁案（</a:t>
            </a:r>
            <a:r>
              <a:rPr lang="en-US" altLang="zh-CN" sz="1400" b="1" dirty="0" smtClean="0">
                <a:latin typeface="微软雅黑" panose="020B0503020204020204" pitchFamily="34" charset="-122"/>
                <a:ea typeface="微软雅黑" panose="020B0503020204020204" pitchFamily="34" charset="-122"/>
                <a:sym typeface="Arial" panose="020B0604020202020204" pitchFamily="34" charset="0"/>
              </a:rPr>
              <a:t>CIETAC</a:t>
            </a:r>
            <a:r>
              <a:rPr lang="zh-CN" altLang="en-US" sz="1400" b="1" dirty="0" smtClean="0">
                <a:latin typeface="微软雅黑" panose="020B0503020204020204" pitchFamily="34" charset="-122"/>
                <a:ea typeface="微软雅黑" panose="020B0503020204020204" pitchFamily="34" charset="-122"/>
                <a:sym typeface="Arial" panose="020B0604020202020204" pitchFamily="34" charset="0"/>
              </a:rPr>
              <a:t>）获胜诉</a:t>
            </a:r>
            <a:endParaRPr lang="en-US" altLang="zh-CN" sz="1400" b="1" dirty="0">
              <a:latin typeface="微软雅黑" panose="020B0503020204020204" pitchFamily="34" charset="-122"/>
              <a:ea typeface="微软雅黑" panose="020B0503020204020204" pitchFamily="34" charset="-122"/>
              <a:sym typeface="Arial" panose="020B0604020202020204" pitchFamily="34" charset="0"/>
            </a:endParaRPr>
          </a:p>
          <a:p>
            <a:pPr>
              <a:lnSpc>
                <a:spcPts val="2685"/>
              </a:lnSpc>
            </a:pPr>
            <a:endParaRPr lang="en-US" altLang="zh-CN" sz="1200" dirty="0">
              <a:latin typeface="微软雅黑" panose="020B0503020204020204" pitchFamily="34" charset="-122"/>
              <a:ea typeface="微软雅黑" panose="020B0503020204020204" pitchFamily="34" charset="-122"/>
              <a:sym typeface="Arial" panose="020B0604020202020204" pitchFamily="34" charset="0"/>
            </a:endParaRPr>
          </a:p>
          <a:p>
            <a:pPr>
              <a:lnSpc>
                <a:spcPts val="2685"/>
              </a:lnSpc>
            </a:pPr>
            <a:endParaRPr lang="zh-CN" altLang="en-US" dirty="0"/>
          </a:p>
        </p:txBody>
      </p:sp>
      <p:sp>
        <p:nvSpPr>
          <p:cNvPr id="27654" name="Line 7"/>
          <p:cNvSpPr>
            <a:spLocks noChangeShapeType="1"/>
          </p:cNvSpPr>
          <p:nvPr/>
        </p:nvSpPr>
        <p:spPr bwMode="auto">
          <a:xfrm>
            <a:off x="3282392" y="529864"/>
            <a:ext cx="5357983" cy="0"/>
          </a:xfrm>
          <a:prstGeom prst="line">
            <a:avLst/>
          </a:prstGeom>
          <a:noFill/>
          <a:ln w="22225">
            <a:solidFill>
              <a:schemeClr val="tx1"/>
            </a:solidFill>
            <a:round/>
          </a:ln>
        </p:spPr>
        <p:txBody>
          <a:bodyPr lIns="80147" tIns="40074" rIns="80147" bIns="40074"/>
          <a:lstStyle/>
          <a:p>
            <a:endParaRPr lang="zh-CN" altLang="en-US"/>
          </a:p>
        </p:txBody>
      </p:sp>
    </p:spTree>
  </p:cSld>
  <p:clrMapOvr>
    <a:masterClrMapping/>
  </p:clrMapOvr>
  <p:timing>
    <p:tnLst>
      <p:par>
        <p:cTn id="1" dur="indefinite" restart="never" nodeType="tmRoot"/>
      </p:par>
    </p:tn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4386" name="灯片编号占位符 5"/>
          <p:cNvSpPr txBox="1">
            <a:spLocks noGrp="1" noChangeArrowheads="1"/>
          </p:cNvSpPr>
          <p:nvPr/>
        </p:nvSpPr>
        <p:spPr bwMode="auto">
          <a:xfrm>
            <a:off x="6553924" y="6355493"/>
            <a:ext cx="2132605" cy="36572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lIns="91424" tIns="45712" rIns="91424" bIns="45712" anchor="ctr"/>
          <a:lstStyle>
            <a:lvl1pPr eaLnBrk="0" hangingPunct="0">
              <a:defRPr sz="2100">
                <a:solidFill>
                  <a:schemeClr val="tx1"/>
                </a:solidFill>
                <a:latin typeface="Arial" panose="020B0604020202020204" pitchFamily="34" charset="0"/>
                <a:ea typeface="宋体" panose="02010600030101010101" pitchFamily="2" charset="-122"/>
              </a:defRPr>
            </a:lvl1pPr>
            <a:lvl2pPr marL="742950" indent="-285750" eaLnBrk="0" hangingPunct="0">
              <a:defRPr sz="2100">
                <a:solidFill>
                  <a:schemeClr val="tx1"/>
                </a:solidFill>
                <a:latin typeface="Arial" panose="020B0604020202020204" pitchFamily="34" charset="0"/>
                <a:ea typeface="宋体" panose="02010600030101010101" pitchFamily="2" charset="-122"/>
              </a:defRPr>
            </a:lvl2pPr>
            <a:lvl3pPr marL="1143000" indent="-228600" eaLnBrk="0" hangingPunct="0">
              <a:defRPr sz="2100">
                <a:solidFill>
                  <a:schemeClr val="tx1"/>
                </a:solidFill>
                <a:latin typeface="Arial" panose="020B0604020202020204" pitchFamily="34" charset="0"/>
                <a:ea typeface="宋体" panose="02010600030101010101" pitchFamily="2" charset="-122"/>
              </a:defRPr>
            </a:lvl3pPr>
            <a:lvl4pPr marL="1600200" indent="-228600" eaLnBrk="0" hangingPunct="0">
              <a:defRPr sz="2100">
                <a:solidFill>
                  <a:schemeClr val="tx1"/>
                </a:solidFill>
                <a:latin typeface="Arial" panose="020B0604020202020204" pitchFamily="34" charset="0"/>
                <a:ea typeface="宋体" panose="02010600030101010101" pitchFamily="2" charset="-122"/>
              </a:defRPr>
            </a:lvl4pPr>
            <a:lvl5pPr marL="2057400" indent="-228600" eaLnBrk="0" hangingPunct="0">
              <a:defRPr sz="2100">
                <a:solidFill>
                  <a:schemeClr val="tx1"/>
                </a:solidFill>
                <a:latin typeface="Arial" panose="020B0604020202020204" pitchFamily="34" charset="0"/>
                <a:ea typeface="宋体" panose="02010600030101010101" pitchFamily="2" charset="-122"/>
              </a:defRPr>
            </a:lvl5pPr>
            <a:lvl6pPr marL="2514600" indent="-228600" defTabSz="1042670" eaLnBrk="0" fontAlgn="base" hangingPunct="0">
              <a:spcBef>
                <a:spcPct val="0"/>
              </a:spcBef>
              <a:spcAft>
                <a:spcPct val="0"/>
              </a:spcAft>
              <a:buFont typeface="Arial" panose="020B0604020202020204" pitchFamily="34" charset="0"/>
              <a:defRPr sz="2100">
                <a:solidFill>
                  <a:schemeClr val="tx1"/>
                </a:solidFill>
                <a:latin typeface="Arial" panose="020B0604020202020204" pitchFamily="34" charset="0"/>
                <a:ea typeface="宋体" panose="02010600030101010101" pitchFamily="2" charset="-122"/>
              </a:defRPr>
            </a:lvl6pPr>
            <a:lvl7pPr marL="2971800" indent="-228600" defTabSz="1042670" eaLnBrk="0" fontAlgn="base" hangingPunct="0">
              <a:spcBef>
                <a:spcPct val="0"/>
              </a:spcBef>
              <a:spcAft>
                <a:spcPct val="0"/>
              </a:spcAft>
              <a:buFont typeface="Arial" panose="020B0604020202020204" pitchFamily="34" charset="0"/>
              <a:defRPr sz="2100">
                <a:solidFill>
                  <a:schemeClr val="tx1"/>
                </a:solidFill>
                <a:latin typeface="Arial" panose="020B0604020202020204" pitchFamily="34" charset="0"/>
                <a:ea typeface="宋体" panose="02010600030101010101" pitchFamily="2" charset="-122"/>
              </a:defRPr>
            </a:lvl7pPr>
            <a:lvl8pPr marL="3429000" indent="-228600" defTabSz="1042670" eaLnBrk="0" fontAlgn="base" hangingPunct="0">
              <a:spcBef>
                <a:spcPct val="0"/>
              </a:spcBef>
              <a:spcAft>
                <a:spcPct val="0"/>
              </a:spcAft>
              <a:buFont typeface="Arial" panose="020B0604020202020204" pitchFamily="34" charset="0"/>
              <a:defRPr sz="2100">
                <a:solidFill>
                  <a:schemeClr val="tx1"/>
                </a:solidFill>
                <a:latin typeface="Arial" panose="020B0604020202020204" pitchFamily="34" charset="0"/>
                <a:ea typeface="宋体" panose="02010600030101010101" pitchFamily="2" charset="-122"/>
              </a:defRPr>
            </a:lvl8pPr>
            <a:lvl9pPr marL="3886200" indent="-228600" defTabSz="1042670" eaLnBrk="0" fontAlgn="base" hangingPunct="0">
              <a:spcBef>
                <a:spcPct val="0"/>
              </a:spcBef>
              <a:spcAft>
                <a:spcPct val="0"/>
              </a:spcAft>
              <a:buFont typeface="Arial" panose="020B0604020202020204" pitchFamily="34" charset="0"/>
              <a:defRPr sz="2100">
                <a:solidFill>
                  <a:schemeClr val="tx1"/>
                </a:solidFill>
                <a:latin typeface="Arial" panose="020B0604020202020204" pitchFamily="34" charset="0"/>
                <a:ea typeface="宋体" panose="02010600030101010101" pitchFamily="2" charset="-122"/>
              </a:defRPr>
            </a:lvl9pPr>
          </a:lstStyle>
          <a:p>
            <a:pPr algn="r" eaLnBrk="1" hangingPunct="1"/>
            <a:fld id="{F8D0353F-8E17-4403-A2DC-91C8395C8B25}" type="slidenum">
              <a:rPr lang="zh-CN" altLang="en-US" sz="1200">
                <a:solidFill>
                  <a:srgbClr val="898989"/>
                </a:solidFill>
              </a:rPr>
              <a:pPr algn="r" eaLnBrk="1" hangingPunct="1"/>
              <a:t>52</a:t>
            </a:fld>
            <a:endParaRPr lang="en-US" altLang="zh-CN" sz="1600"/>
          </a:p>
        </p:txBody>
      </p:sp>
      <p:sp>
        <p:nvSpPr>
          <p:cNvPr id="144388" name="TextBox 6"/>
          <p:cNvSpPr>
            <a:spLocks noChangeArrowheads="1"/>
          </p:cNvSpPr>
          <p:nvPr/>
        </p:nvSpPr>
        <p:spPr bwMode="auto">
          <a:xfrm>
            <a:off x="1835696" y="1052736"/>
            <a:ext cx="5688632" cy="87602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lIns="80147" tIns="40074" rIns="80147" bIns="40074">
            <a:spAutoFit/>
          </a:bodyPr>
          <a:lstStyle>
            <a:lvl1pPr eaLnBrk="0" hangingPunct="0">
              <a:defRPr sz="2100">
                <a:solidFill>
                  <a:schemeClr val="tx1"/>
                </a:solidFill>
                <a:latin typeface="Arial" panose="020B0604020202020204" pitchFamily="34" charset="0"/>
                <a:ea typeface="宋体" panose="02010600030101010101" pitchFamily="2" charset="-122"/>
              </a:defRPr>
            </a:lvl1pPr>
            <a:lvl2pPr marL="742950" indent="-285750" eaLnBrk="0" hangingPunct="0">
              <a:defRPr sz="2100">
                <a:solidFill>
                  <a:schemeClr val="tx1"/>
                </a:solidFill>
                <a:latin typeface="Arial" panose="020B0604020202020204" pitchFamily="34" charset="0"/>
                <a:ea typeface="宋体" panose="02010600030101010101" pitchFamily="2" charset="-122"/>
              </a:defRPr>
            </a:lvl2pPr>
            <a:lvl3pPr marL="1143000" indent="-228600" eaLnBrk="0" hangingPunct="0">
              <a:defRPr sz="2100">
                <a:solidFill>
                  <a:schemeClr val="tx1"/>
                </a:solidFill>
                <a:latin typeface="Arial" panose="020B0604020202020204" pitchFamily="34" charset="0"/>
                <a:ea typeface="宋体" panose="02010600030101010101" pitchFamily="2" charset="-122"/>
              </a:defRPr>
            </a:lvl3pPr>
            <a:lvl4pPr marL="1600200" indent="-228600" eaLnBrk="0" hangingPunct="0">
              <a:defRPr sz="2100">
                <a:solidFill>
                  <a:schemeClr val="tx1"/>
                </a:solidFill>
                <a:latin typeface="Arial" panose="020B0604020202020204" pitchFamily="34" charset="0"/>
                <a:ea typeface="宋体" panose="02010600030101010101" pitchFamily="2" charset="-122"/>
              </a:defRPr>
            </a:lvl4pPr>
            <a:lvl5pPr marL="2057400" indent="-228600" eaLnBrk="0" hangingPunct="0">
              <a:defRPr sz="2100">
                <a:solidFill>
                  <a:schemeClr val="tx1"/>
                </a:solidFill>
                <a:latin typeface="Arial" panose="020B0604020202020204" pitchFamily="34" charset="0"/>
                <a:ea typeface="宋体" panose="02010600030101010101" pitchFamily="2" charset="-122"/>
              </a:defRPr>
            </a:lvl5pPr>
            <a:lvl6pPr marL="2514600" indent="-228600" defTabSz="1042670" eaLnBrk="0" fontAlgn="base" hangingPunct="0">
              <a:spcBef>
                <a:spcPct val="0"/>
              </a:spcBef>
              <a:spcAft>
                <a:spcPct val="0"/>
              </a:spcAft>
              <a:buFont typeface="Arial" panose="020B0604020202020204" pitchFamily="34" charset="0"/>
              <a:defRPr sz="2100">
                <a:solidFill>
                  <a:schemeClr val="tx1"/>
                </a:solidFill>
                <a:latin typeface="Arial" panose="020B0604020202020204" pitchFamily="34" charset="0"/>
                <a:ea typeface="宋体" panose="02010600030101010101" pitchFamily="2" charset="-122"/>
              </a:defRPr>
            </a:lvl6pPr>
            <a:lvl7pPr marL="2971800" indent="-228600" defTabSz="1042670" eaLnBrk="0" fontAlgn="base" hangingPunct="0">
              <a:spcBef>
                <a:spcPct val="0"/>
              </a:spcBef>
              <a:spcAft>
                <a:spcPct val="0"/>
              </a:spcAft>
              <a:buFont typeface="Arial" panose="020B0604020202020204" pitchFamily="34" charset="0"/>
              <a:defRPr sz="2100">
                <a:solidFill>
                  <a:schemeClr val="tx1"/>
                </a:solidFill>
                <a:latin typeface="Arial" panose="020B0604020202020204" pitchFamily="34" charset="0"/>
                <a:ea typeface="宋体" panose="02010600030101010101" pitchFamily="2" charset="-122"/>
              </a:defRPr>
            </a:lvl7pPr>
            <a:lvl8pPr marL="3429000" indent="-228600" defTabSz="1042670" eaLnBrk="0" fontAlgn="base" hangingPunct="0">
              <a:spcBef>
                <a:spcPct val="0"/>
              </a:spcBef>
              <a:spcAft>
                <a:spcPct val="0"/>
              </a:spcAft>
              <a:buFont typeface="Arial" panose="020B0604020202020204" pitchFamily="34" charset="0"/>
              <a:defRPr sz="2100">
                <a:solidFill>
                  <a:schemeClr val="tx1"/>
                </a:solidFill>
                <a:latin typeface="Arial" panose="020B0604020202020204" pitchFamily="34" charset="0"/>
                <a:ea typeface="宋体" panose="02010600030101010101" pitchFamily="2" charset="-122"/>
              </a:defRPr>
            </a:lvl8pPr>
            <a:lvl9pPr marL="3886200" indent="-228600" defTabSz="1042670" eaLnBrk="0" fontAlgn="base" hangingPunct="0">
              <a:spcBef>
                <a:spcPct val="0"/>
              </a:spcBef>
              <a:spcAft>
                <a:spcPct val="0"/>
              </a:spcAft>
              <a:buFont typeface="Arial" panose="020B0604020202020204" pitchFamily="34" charset="0"/>
              <a:defRPr sz="2100">
                <a:solidFill>
                  <a:schemeClr val="tx1"/>
                </a:solidFill>
                <a:latin typeface="Arial" panose="020B0604020202020204" pitchFamily="34" charset="0"/>
                <a:ea typeface="宋体" panose="02010600030101010101" pitchFamily="2" charset="-122"/>
              </a:defRPr>
            </a:lvl9pPr>
          </a:lstStyle>
          <a:p>
            <a:pPr eaLnBrk="1" hangingPunct="1">
              <a:lnSpc>
                <a:spcPts val="3070"/>
              </a:lnSpc>
            </a:pPr>
            <a:r>
              <a:rPr lang="zh-CN" altLang="en-US" sz="4800" b="1" dirty="0">
                <a:solidFill>
                  <a:srgbClr val="C69661"/>
                </a:solidFill>
                <a:latin typeface="华文新魏" panose="02010800040101010101" pitchFamily="2" charset="-122"/>
                <a:ea typeface="华文新魏" panose="02010800040101010101" pitchFamily="2" charset="-122"/>
                <a:sym typeface="微软雅黑" panose="020B0503020204020204" pitchFamily="34" charset="-122"/>
              </a:rPr>
              <a:t>守信如金，为业载</a:t>
            </a:r>
            <a:r>
              <a:rPr lang="zh-CN" altLang="en-US" sz="4800" b="1" dirty="0" smtClean="0">
                <a:solidFill>
                  <a:srgbClr val="C69661"/>
                </a:solidFill>
                <a:latin typeface="华文新魏" panose="02010800040101010101" pitchFamily="2" charset="-122"/>
                <a:ea typeface="华文新魏" panose="02010800040101010101" pitchFamily="2" charset="-122"/>
                <a:sym typeface="微软雅黑" panose="020B0503020204020204" pitchFamily="34" charset="-122"/>
              </a:rPr>
              <a:t>道</a:t>
            </a:r>
            <a:endParaRPr lang="en-US" altLang="zh-CN" sz="4800" b="1" dirty="0" smtClean="0">
              <a:solidFill>
                <a:srgbClr val="C69661"/>
              </a:solidFill>
              <a:latin typeface="华文新魏" panose="02010800040101010101" pitchFamily="2" charset="-122"/>
              <a:ea typeface="华文新魏" panose="02010800040101010101" pitchFamily="2" charset="-122"/>
              <a:sym typeface="微软雅黑" panose="020B0503020204020204" pitchFamily="34" charset="-122"/>
            </a:endParaRPr>
          </a:p>
          <a:p>
            <a:pPr eaLnBrk="1" hangingPunct="1">
              <a:lnSpc>
                <a:spcPts val="3070"/>
              </a:lnSpc>
            </a:pPr>
            <a:r>
              <a:rPr lang="en-US" altLang="zh-CN" sz="2000" b="1" dirty="0" smtClean="0">
                <a:solidFill>
                  <a:srgbClr val="C69661"/>
                </a:solidFill>
                <a:latin typeface="华文新魏" panose="02010800040101010101" pitchFamily="2" charset="-122"/>
                <a:ea typeface="华文新魏" panose="02010800040101010101" pitchFamily="2" charset="-122"/>
                <a:sym typeface="微软雅黑" panose="020B0503020204020204" pitchFamily="34" charset="-122"/>
              </a:rPr>
              <a:t>  </a:t>
            </a:r>
            <a:r>
              <a:rPr lang="en-US" altLang="zh-CN" sz="2400" b="1" dirty="0" smtClean="0">
                <a:solidFill>
                  <a:srgbClr val="C69661"/>
                </a:solidFill>
                <a:latin typeface="华文新魏" panose="02010800040101010101" pitchFamily="2" charset="-122"/>
                <a:ea typeface="华文新魏" panose="02010800040101010101" pitchFamily="2" charset="-122"/>
                <a:sym typeface="微软雅黑" panose="020B0503020204020204" pitchFamily="34" charset="-122"/>
              </a:rPr>
              <a:t>Seeking the best solutions for our clients</a:t>
            </a:r>
            <a:endParaRPr lang="zh-CN" altLang="en-US" sz="2400" b="1" dirty="0">
              <a:solidFill>
                <a:srgbClr val="000000"/>
              </a:solidFill>
              <a:latin typeface="华文新魏" panose="02010800040101010101" pitchFamily="2" charset="-122"/>
              <a:ea typeface="华文新魏" panose="02010800040101010101" pitchFamily="2" charset="-122"/>
              <a:sym typeface="微软雅黑" panose="020B0503020204020204" pitchFamily="34" charset="-122"/>
            </a:endParaRPr>
          </a:p>
        </p:txBody>
      </p:sp>
      <p:sp>
        <p:nvSpPr>
          <p:cNvPr id="144389" name="灯片编号占位符 12"/>
          <p:cNvSpPr>
            <a:spLocks noGrp="1" noChangeArrowheads="1"/>
          </p:cNvSpPr>
          <p:nvPr/>
        </p:nvSpPr>
        <p:spPr bwMode="auto">
          <a:xfrm>
            <a:off x="479194" y="1160519"/>
            <a:ext cx="5192369" cy="490989"/>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lIns="91424" tIns="45712" rIns="91424" bIns="45712"/>
          <a:lstStyle>
            <a:lvl1pPr eaLnBrk="0" hangingPunct="0">
              <a:defRPr sz="2100">
                <a:solidFill>
                  <a:schemeClr val="tx1"/>
                </a:solidFill>
                <a:latin typeface="Arial" panose="020B0604020202020204" pitchFamily="34" charset="0"/>
                <a:ea typeface="宋体" panose="02010600030101010101" pitchFamily="2" charset="-122"/>
              </a:defRPr>
            </a:lvl1pPr>
            <a:lvl2pPr marL="742950" indent="-285750" eaLnBrk="0" hangingPunct="0">
              <a:defRPr sz="2100">
                <a:solidFill>
                  <a:schemeClr val="tx1"/>
                </a:solidFill>
                <a:latin typeface="Arial" panose="020B0604020202020204" pitchFamily="34" charset="0"/>
                <a:ea typeface="宋体" panose="02010600030101010101" pitchFamily="2" charset="-122"/>
              </a:defRPr>
            </a:lvl2pPr>
            <a:lvl3pPr marL="1143000" indent="-228600" eaLnBrk="0" hangingPunct="0">
              <a:defRPr sz="2100">
                <a:solidFill>
                  <a:schemeClr val="tx1"/>
                </a:solidFill>
                <a:latin typeface="Arial" panose="020B0604020202020204" pitchFamily="34" charset="0"/>
                <a:ea typeface="宋体" panose="02010600030101010101" pitchFamily="2" charset="-122"/>
              </a:defRPr>
            </a:lvl3pPr>
            <a:lvl4pPr marL="1600200" indent="-228600" eaLnBrk="0" hangingPunct="0">
              <a:defRPr sz="2100">
                <a:solidFill>
                  <a:schemeClr val="tx1"/>
                </a:solidFill>
                <a:latin typeface="Arial" panose="020B0604020202020204" pitchFamily="34" charset="0"/>
                <a:ea typeface="宋体" panose="02010600030101010101" pitchFamily="2" charset="-122"/>
              </a:defRPr>
            </a:lvl4pPr>
            <a:lvl5pPr marL="2057400" indent="-228600" eaLnBrk="0" hangingPunct="0">
              <a:defRPr sz="2100">
                <a:solidFill>
                  <a:schemeClr val="tx1"/>
                </a:solidFill>
                <a:latin typeface="Arial" panose="020B0604020202020204" pitchFamily="34" charset="0"/>
                <a:ea typeface="宋体" panose="02010600030101010101" pitchFamily="2" charset="-122"/>
              </a:defRPr>
            </a:lvl5pPr>
            <a:lvl6pPr marL="2514600" indent="-228600" defTabSz="1042670" eaLnBrk="0" fontAlgn="base" hangingPunct="0">
              <a:spcBef>
                <a:spcPct val="0"/>
              </a:spcBef>
              <a:spcAft>
                <a:spcPct val="0"/>
              </a:spcAft>
              <a:buFont typeface="Arial" panose="020B0604020202020204" pitchFamily="34" charset="0"/>
              <a:defRPr sz="2100">
                <a:solidFill>
                  <a:schemeClr val="tx1"/>
                </a:solidFill>
                <a:latin typeface="Arial" panose="020B0604020202020204" pitchFamily="34" charset="0"/>
                <a:ea typeface="宋体" panose="02010600030101010101" pitchFamily="2" charset="-122"/>
              </a:defRPr>
            </a:lvl6pPr>
            <a:lvl7pPr marL="2971800" indent="-228600" defTabSz="1042670" eaLnBrk="0" fontAlgn="base" hangingPunct="0">
              <a:spcBef>
                <a:spcPct val="0"/>
              </a:spcBef>
              <a:spcAft>
                <a:spcPct val="0"/>
              </a:spcAft>
              <a:buFont typeface="Arial" panose="020B0604020202020204" pitchFamily="34" charset="0"/>
              <a:defRPr sz="2100">
                <a:solidFill>
                  <a:schemeClr val="tx1"/>
                </a:solidFill>
                <a:latin typeface="Arial" panose="020B0604020202020204" pitchFamily="34" charset="0"/>
                <a:ea typeface="宋体" panose="02010600030101010101" pitchFamily="2" charset="-122"/>
              </a:defRPr>
            </a:lvl7pPr>
            <a:lvl8pPr marL="3429000" indent="-228600" defTabSz="1042670" eaLnBrk="0" fontAlgn="base" hangingPunct="0">
              <a:spcBef>
                <a:spcPct val="0"/>
              </a:spcBef>
              <a:spcAft>
                <a:spcPct val="0"/>
              </a:spcAft>
              <a:buFont typeface="Arial" panose="020B0604020202020204" pitchFamily="34" charset="0"/>
              <a:defRPr sz="2100">
                <a:solidFill>
                  <a:schemeClr val="tx1"/>
                </a:solidFill>
                <a:latin typeface="Arial" panose="020B0604020202020204" pitchFamily="34" charset="0"/>
                <a:ea typeface="宋体" panose="02010600030101010101" pitchFamily="2" charset="-122"/>
              </a:defRPr>
            </a:lvl8pPr>
            <a:lvl9pPr marL="3886200" indent="-228600" defTabSz="1042670" eaLnBrk="0" fontAlgn="base" hangingPunct="0">
              <a:spcBef>
                <a:spcPct val="0"/>
              </a:spcBef>
              <a:spcAft>
                <a:spcPct val="0"/>
              </a:spcAft>
              <a:buFont typeface="Arial" panose="020B0604020202020204" pitchFamily="34" charset="0"/>
              <a:defRPr sz="2100">
                <a:solidFill>
                  <a:schemeClr val="tx1"/>
                </a:solidFill>
                <a:latin typeface="Arial" panose="020B0604020202020204" pitchFamily="34" charset="0"/>
                <a:ea typeface="宋体" panose="02010600030101010101" pitchFamily="2" charset="-122"/>
              </a:defRPr>
            </a:lvl9pPr>
          </a:lstStyle>
          <a:p>
            <a:pPr eaLnBrk="1" hangingPunct="1"/>
            <a:endParaRPr lang="zh-CN" altLang="en-US"/>
          </a:p>
        </p:txBody>
      </p:sp>
      <p:sp>
        <p:nvSpPr>
          <p:cNvPr id="144390" name="TextBox 14"/>
          <p:cNvSpPr>
            <a:spLocks noChangeArrowheads="1"/>
          </p:cNvSpPr>
          <p:nvPr/>
        </p:nvSpPr>
        <p:spPr bwMode="auto">
          <a:xfrm>
            <a:off x="683568" y="2780928"/>
            <a:ext cx="7920880" cy="12710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lIns="80147" tIns="40074" rIns="80147" bIns="40074">
            <a:spAutoFit/>
          </a:bodyPr>
          <a:lstStyle>
            <a:lvl1pPr eaLnBrk="0" hangingPunct="0">
              <a:defRPr sz="2100">
                <a:solidFill>
                  <a:schemeClr val="tx1"/>
                </a:solidFill>
                <a:latin typeface="Arial" panose="020B0604020202020204" pitchFamily="34" charset="0"/>
                <a:ea typeface="宋体" panose="02010600030101010101" pitchFamily="2" charset="-122"/>
              </a:defRPr>
            </a:lvl1pPr>
            <a:lvl2pPr marL="742950" indent="-285750" eaLnBrk="0" hangingPunct="0">
              <a:defRPr sz="2100">
                <a:solidFill>
                  <a:schemeClr val="tx1"/>
                </a:solidFill>
                <a:latin typeface="Arial" panose="020B0604020202020204" pitchFamily="34" charset="0"/>
                <a:ea typeface="宋体" panose="02010600030101010101" pitchFamily="2" charset="-122"/>
              </a:defRPr>
            </a:lvl2pPr>
            <a:lvl3pPr marL="1143000" indent="-228600" eaLnBrk="0" hangingPunct="0">
              <a:defRPr sz="2100">
                <a:solidFill>
                  <a:schemeClr val="tx1"/>
                </a:solidFill>
                <a:latin typeface="Arial" panose="020B0604020202020204" pitchFamily="34" charset="0"/>
                <a:ea typeface="宋体" panose="02010600030101010101" pitchFamily="2" charset="-122"/>
              </a:defRPr>
            </a:lvl3pPr>
            <a:lvl4pPr marL="1600200" indent="-228600" eaLnBrk="0" hangingPunct="0">
              <a:defRPr sz="2100">
                <a:solidFill>
                  <a:schemeClr val="tx1"/>
                </a:solidFill>
                <a:latin typeface="Arial" panose="020B0604020202020204" pitchFamily="34" charset="0"/>
                <a:ea typeface="宋体" panose="02010600030101010101" pitchFamily="2" charset="-122"/>
              </a:defRPr>
            </a:lvl4pPr>
            <a:lvl5pPr marL="2057400" indent="-228600" eaLnBrk="0" hangingPunct="0">
              <a:defRPr sz="2100">
                <a:solidFill>
                  <a:schemeClr val="tx1"/>
                </a:solidFill>
                <a:latin typeface="Arial" panose="020B0604020202020204" pitchFamily="34" charset="0"/>
                <a:ea typeface="宋体" panose="02010600030101010101" pitchFamily="2" charset="-122"/>
              </a:defRPr>
            </a:lvl5pPr>
            <a:lvl6pPr marL="2514600" indent="-228600" defTabSz="1042670" eaLnBrk="0" fontAlgn="base" hangingPunct="0">
              <a:spcBef>
                <a:spcPct val="0"/>
              </a:spcBef>
              <a:spcAft>
                <a:spcPct val="0"/>
              </a:spcAft>
              <a:buFont typeface="Arial" panose="020B0604020202020204" pitchFamily="34" charset="0"/>
              <a:defRPr sz="2100">
                <a:solidFill>
                  <a:schemeClr val="tx1"/>
                </a:solidFill>
                <a:latin typeface="Arial" panose="020B0604020202020204" pitchFamily="34" charset="0"/>
                <a:ea typeface="宋体" panose="02010600030101010101" pitchFamily="2" charset="-122"/>
              </a:defRPr>
            </a:lvl6pPr>
            <a:lvl7pPr marL="2971800" indent="-228600" defTabSz="1042670" eaLnBrk="0" fontAlgn="base" hangingPunct="0">
              <a:spcBef>
                <a:spcPct val="0"/>
              </a:spcBef>
              <a:spcAft>
                <a:spcPct val="0"/>
              </a:spcAft>
              <a:buFont typeface="Arial" panose="020B0604020202020204" pitchFamily="34" charset="0"/>
              <a:defRPr sz="2100">
                <a:solidFill>
                  <a:schemeClr val="tx1"/>
                </a:solidFill>
                <a:latin typeface="Arial" panose="020B0604020202020204" pitchFamily="34" charset="0"/>
                <a:ea typeface="宋体" panose="02010600030101010101" pitchFamily="2" charset="-122"/>
              </a:defRPr>
            </a:lvl7pPr>
            <a:lvl8pPr marL="3429000" indent="-228600" defTabSz="1042670" eaLnBrk="0" fontAlgn="base" hangingPunct="0">
              <a:spcBef>
                <a:spcPct val="0"/>
              </a:spcBef>
              <a:spcAft>
                <a:spcPct val="0"/>
              </a:spcAft>
              <a:buFont typeface="Arial" panose="020B0604020202020204" pitchFamily="34" charset="0"/>
              <a:defRPr sz="2100">
                <a:solidFill>
                  <a:schemeClr val="tx1"/>
                </a:solidFill>
                <a:latin typeface="Arial" panose="020B0604020202020204" pitchFamily="34" charset="0"/>
                <a:ea typeface="宋体" panose="02010600030101010101" pitchFamily="2" charset="-122"/>
              </a:defRPr>
            </a:lvl8pPr>
            <a:lvl9pPr marL="3886200" indent="-228600" defTabSz="1042670" eaLnBrk="0" fontAlgn="base" hangingPunct="0">
              <a:spcBef>
                <a:spcPct val="0"/>
              </a:spcBef>
              <a:spcAft>
                <a:spcPct val="0"/>
              </a:spcAft>
              <a:buFont typeface="Arial" panose="020B0604020202020204" pitchFamily="34" charset="0"/>
              <a:defRPr sz="2100">
                <a:solidFill>
                  <a:schemeClr val="tx1"/>
                </a:solidFill>
                <a:latin typeface="Arial" panose="020B0604020202020204" pitchFamily="34" charset="0"/>
                <a:ea typeface="宋体" panose="02010600030101010101" pitchFamily="2" charset="-122"/>
              </a:defRPr>
            </a:lvl9pPr>
          </a:lstStyle>
          <a:p>
            <a:pPr lvl="0" algn="r">
              <a:spcAft>
                <a:spcPts val="800"/>
              </a:spcAft>
            </a:pPr>
            <a:endParaRPr lang="en-US" altLang="zh-CN" sz="2000" b="1" dirty="0" smtClean="0">
              <a:solidFill>
                <a:srgbClr val="000000"/>
              </a:solidFill>
              <a:latin typeface="微软雅黑" panose="020B0503020204020204" pitchFamily="34" charset="-122"/>
              <a:ea typeface="微软雅黑" panose="020B0503020204020204" pitchFamily="34" charset="-122"/>
              <a:sym typeface="微软雅黑" panose="020B0503020204020204" pitchFamily="34" charset="-122"/>
            </a:endParaRPr>
          </a:p>
          <a:p>
            <a:pPr lvl="0" algn="r">
              <a:spcAft>
                <a:spcPts val="800"/>
              </a:spcAft>
            </a:pPr>
            <a:endParaRPr lang="en-US" altLang="zh-CN" sz="2000" b="1" dirty="0" smtClean="0">
              <a:solidFill>
                <a:srgbClr val="000000"/>
              </a:solidFill>
              <a:latin typeface="微软雅黑" panose="020B0503020204020204" pitchFamily="34" charset="-122"/>
              <a:ea typeface="微软雅黑" panose="020B0503020204020204" pitchFamily="34" charset="-122"/>
              <a:sym typeface="微软雅黑" panose="020B0503020204020204" pitchFamily="34" charset="-122"/>
            </a:endParaRPr>
          </a:p>
          <a:p>
            <a:pPr lvl="0" algn="r">
              <a:spcAft>
                <a:spcPts val="800"/>
              </a:spcAft>
            </a:pPr>
            <a:r>
              <a:rPr lang="zh-CN" altLang="en-US" sz="2400" b="1" dirty="0" smtClean="0">
                <a:solidFill>
                  <a:srgbClr val="000000"/>
                </a:solidFill>
                <a:latin typeface="微软雅黑" panose="020B0503020204020204" pitchFamily="34" charset="-122"/>
                <a:ea typeface="微软雅黑" panose="020B0503020204020204" pitchFamily="34" charset="-122"/>
                <a:sym typeface="微软雅黑" panose="020B0503020204020204" pitchFamily="34" charset="-122"/>
              </a:rPr>
              <a:t>崔海燕 律师：13605816499</a:t>
            </a:r>
          </a:p>
        </p:txBody>
      </p:sp>
      <p:pic>
        <p:nvPicPr>
          <p:cNvPr id="7" name="Picture 3"/>
          <p:cNvPicPr>
            <a:picLocks noChangeAspect="1" noChangeArrowheads="1"/>
          </p:cNvPicPr>
          <p:nvPr/>
        </p:nvPicPr>
        <p:blipFill>
          <a:blip r:embed="rId2" cstate="print"/>
          <a:srcRect/>
          <a:stretch>
            <a:fillRect/>
          </a:stretch>
        </p:blipFill>
        <p:spPr bwMode="auto">
          <a:xfrm>
            <a:off x="755576" y="2204864"/>
            <a:ext cx="3498308" cy="3486574"/>
          </a:xfrm>
          <a:prstGeom prst="rect">
            <a:avLst/>
          </a:prstGeom>
          <a:noFill/>
          <a:ln w="9525">
            <a:noFill/>
            <a:miter lim="800000"/>
            <a:headEnd/>
            <a:tailEnd/>
          </a:ln>
        </p:spPr>
      </p:pic>
    </p:spTree>
  </p:cSld>
  <p:clrMapOvr>
    <a:masterClrMapping/>
  </p:clrMapOvr>
</p:sld>
</file>

<file path=ppt/theme/theme1.xml><?xml version="1.0" encoding="utf-8"?>
<a:theme xmlns:a="http://schemas.openxmlformats.org/drawingml/2006/main" name="Office 主题">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ppt/theme/theme3.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24</TotalTime>
  <Words>5619</Words>
  <Application>Microsoft Office PowerPoint</Application>
  <PresentationFormat>全屏显示(4:3)</PresentationFormat>
  <Paragraphs>2032</Paragraphs>
  <Slides>52</Slides>
  <Notes>0</Notes>
  <HiddenSlides>0</HiddenSlides>
  <MMClips>0</MMClips>
  <ScaleCrop>false</ScaleCrop>
  <HeadingPairs>
    <vt:vector size="6" baseType="variant">
      <vt:variant>
        <vt:lpstr>主题</vt:lpstr>
      </vt:variant>
      <vt:variant>
        <vt:i4>1</vt:i4>
      </vt:variant>
      <vt:variant>
        <vt:lpstr>嵌入 OLE 服务器</vt:lpstr>
      </vt:variant>
      <vt:variant>
        <vt:i4>0</vt:i4>
      </vt:variant>
      <vt:variant>
        <vt:lpstr>幻灯片标题</vt:lpstr>
      </vt:variant>
      <vt:variant>
        <vt:i4>52</vt:i4>
      </vt:variant>
    </vt:vector>
  </HeadingPairs>
  <TitlesOfParts>
    <vt:vector size="53" baseType="lpstr">
      <vt:lpstr>Office 主题</vt:lpstr>
      <vt:lpstr>幻灯片 1</vt:lpstr>
      <vt:lpstr>幻灯片 2</vt:lpstr>
      <vt:lpstr>“一带一路”版图</vt:lpstr>
      <vt:lpstr>幻灯片 4</vt:lpstr>
      <vt:lpstr>幻灯片 5</vt:lpstr>
      <vt:lpstr>幻灯片 6</vt:lpstr>
      <vt:lpstr>幻灯片 7</vt:lpstr>
      <vt:lpstr>幻灯片 8</vt:lpstr>
      <vt:lpstr>“一带一路”宏观法律风险分析    联合国国际货物销售合同公约</vt:lpstr>
      <vt:lpstr>幻灯片 10</vt:lpstr>
      <vt:lpstr>幻灯片 11</vt:lpstr>
      <vt:lpstr>幻灯片 12</vt:lpstr>
      <vt:lpstr> 自由贸易协定</vt:lpstr>
      <vt:lpstr>幻灯片 14</vt:lpstr>
      <vt:lpstr> 华盛顿公约</vt:lpstr>
      <vt:lpstr>幻灯片 16</vt:lpstr>
      <vt:lpstr>幻灯片 17</vt:lpstr>
      <vt:lpstr>幻灯片 18</vt:lpstr>
      <vt:lpstr>  双边投资保护协定</vt:lpstr>
      <vt:lpstr>幻灯片 20</vt:lpstr>
      <vt:lpstr>幻灯片 21</vt:lpstr>
      <vt:lpstr>幻灯片 22</vt:lpstr>
      <vt:lpstr> 避免双重征税协定</vt:lpstr>
      <vt:lpstr>幻灯片 24</vt:lpstr>
      <vt:lpstr>幻灯片 25</vt:lpstr>
      <vt:lpstr>幻灯片 26</vt:lpstr>
      <vt:lpstr>幻灯片 27</vt:lpstr>
      <vt:lpstr>幻灯片 28</vt:lpstr>
      <vt:lpstr> 海牙送达公约</vt:lpstr>
      <vt:lpstr>幻灯片 30</vt:lpstr>
      <vt:lpstr>  国外取证公约</vt:lpstr>
      <vt:lpstr>幻灯片 32</vt:lpstr>
      <vt:lpstr> 纽约公约</vt:lpstr>
      <vt:lpstr>幻灯片 34</vt:lpstr>
      <vt:lpstr>幻灯片 35</vt:lpstr>
      <vt:lpstr> 民商事司法协助协定</vt:lpstr>
      <vt:lpstr>幻灯片 37</vt:lpstr>
      <vt:lpstr>幻灯片 38</vt:lpstr>
      <vt:lpstr>幻灯片 39</vt:lpstr>
      <vt:lpstr>幻灯片 40</vt:lpstr>
      <vt:lpstr>幻灯片 41</vt:lpstr>
      <vt:lpstr>中国涉外律师在防范“一带一路”法律风险中的作用</vt:lpstr>
      <vt:lpstr>幻灯片 43</vt:lpstr>
      <vt:lpstr>幻灯片 44</vt:lpstr>
      <vt:lpstr>幻灯片 45</vt:lpstr>
      <vt:lpstr>幻灯片 46</vt:lpstr>
      <vt:lpstr>幻灯片 47</vt:lpstr>
      <vt:lpstr>幻灯片 48</vt:lpstr>
      <vt:lpstr>幻灯片 49</vt:lpstr>
      <vt:lpstr>幻灯片 50</vt:lpstr>
      <vt:lpstr>幻灯片 51</vt:lpstr>
      <vt:lpstr>幻灯片 52</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演示文稿</dc:title>
  <dc:creator>Administrator</dc:creator>
  <cp:lastModifiedBy>桑三博客</cp:lastModifiedBy>
  <cp:revision>377</cp:revision>
  <dcterms:created xsi:type="dcterms:W3CDTF">2016-10-10T01:55:00Z</dcterms:created>
  <dcterms:modified xsi:type="dcterms:W3CDTF">2017-07-10T13:45:47Z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2052-10.1.0.6554</vt:lpwstr>
  </property>
</Properties>
</file>